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38A27-D325-4826-9A0C-D3377AB31215}" v="224" dt="2024-01-03T22:42:20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e Brence" userId="7b5e39df-9e34-4de4-98a5-764d907b0810" providerId="ADAL" clId="{FC838A27-D325-4826-9A0C-D3377AB31215}"/>
    <pc:docChg chg="undo custSel addSld delSld modSld">
      <pc:chgData name="Liene Brence" userId="7b5e39df-9e34-4de4-98a5-764d907b0810" providerId="ADAL" clId="{FC838A27-D325-4826-9A0C-D3377AB31215}" dt="2024-01-03T22:46:03.348" v="2615" actId="20577"/>
      <pc:docMkLst>
        <pc:docMk/>
      </pc:docMkLst>
      <pc:sldChg chg="addSp delSp modSp mod setBg addAnim delAnim">
        <pc:chgData name="Liene Brence" userId="7b5e39df-9e34-4de4-98a5-764d907b0810" providerId="ADAL" clId="{FC838A27-D325-4826-9A0C-D3377AB31215}" dt="2024-01-03T21:47:56.583" v="1303" actId="1076"/>
        <pc:sldMkLst>
          <pc:docMk/>
          <pc:sldMk cId="1025673853" sldId="256"/>
        </pc:sldMkLst>
        <pc:spChg chg="mod">
          <ac:chgData name="Liene Brence" userId="7b5e39df-9e34-4de4-98a5-764d907b0810" providerId="ADAL" clId="{FC838A27-D325-4826-9A0C-D3377AB31215}" dt="2024-01-03T21:28:53.776" v="920" actId="1076"/>
          <ac:spMkLst>
            <pc:docMk/>
            <pc:sldMk cId="1025673853" sldId="256"/>
            <ac:spMk id="2" creationId="{E77824B2-87AC-3562-B46A-272FCEEC3BA6}"/>
          </ac:spMkLst>
        </pc:spChg>
        <pc:spChg chg="mod ord">
          <ac:chgData name="Liene Brence" userId="7b5e39df-9e34-4de4-98a5-764d907b0810" providerId="ADAL" clId="{FC838A27-D325-4826-9A0C-D3377AB31215}" dt="2024-01-03T21:30:07.605" v="932" actId="1076"/>
          <ac:spMkLst>
            <pc:docMk/>
            <pc:sldMk cId="1025673853" sldId="256"/>
            <ac:spMk id="3" creationId="{2EF44E46-37B5-DDAE-3EEC-A2F2AA3F26AF}"/>
          </ac:spMkLst>
        </pc:spChg>
        <pc:spChg chg="add del">
          <ac:chgData name="Liene Brence" userId="7b5e39df-9e34-4de4-98a5-764d907b0810" providerId="ADAL" clId="{FC838A27-D325-4826-9A0C-D3377AB31215}" dt="2024-01-03T19:16:39.664" v="91" actId="26606"/>
          <ac:spMkLst>
            <pc:docMk/>
            <pc:sldMk cId="1025673853" sldId="256"/>
            <ac:spMk id="1031" creationId="{ECC07320-C2CA-4E29-8481-9D9E143C7788}"/>
          </ac:spMkLst>
        </pc:spChg>
        <pc:spChg chg="add del">
          <ac:chgData name="Liene Brence" userId="7b5e39df-9e34-4de4-98a5-764d907b0810" providerId="ADAL" clId="{FC838A27-D325-4826-9A0C-D3377AB31215}" dt="2024-01-03T19:17:16.292" v="102" actId="26606"/>
          <ac:spMkLst>
            <pc:docMk/>
            <pc:sldMk cId="1025673853" sldId="256"/>
            <ac:spMk id="1033" creationId="{8D1AD6B3-BE88-4CEB-BA17-790657CC4729}"/>
          </ac:spMkLst>
        </pc:spChg>
        <pc:spChg chg="add del">
          <ac:chgData name="Liene Brence" userId="7b5e39df-9e34-4de4-98a5-764d907b0810" providerId="ADAL" clId="{FC838A27-D325-4826-9A0C-D3377AB31215}" dt="2024-01-03T19:17:16.292" v="102" actId="26606"/>
          <ac:spMkLst>
            <pc:docMk/>
            <pc:sldMk cId="1025673853" sldId="256"/>
            <ac:spMk id="1034" creationId="{A3363022-C969-41E9-8EB2-E4C94908C1FA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43" creationId="{362D44EE-C852-4460-B8B5-C4F2BC20510C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45" creationId="{658970D8-8D1D-4B5C-894B-E871CC86543D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47" creationId="{F227E5B6-9132-43CA-B503-37A18562ADF2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49" creationId="{03C2051E-A88D-48E5-BACF-AAED17892722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51" creationId="{7821A508-2985-4905-874A-527429BAABFA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53" creationId="{D2929CB1-0E3C-4B2D-ADC5-0154FB33BA44}"/>
          </ac:spMkLst>
        </pc:spChg>
        <pc:spChg chg="add del">
          <ac:chgData name="Liene Brence" userId="7b5e39df-9e34-4de4-98a5-764d907b0810" providerId="ADAL" clId="{FC838A27-D325-4826-9A0C-D3377AB31215}" dt="2024-01-03T19:17:10.008" v="97" actId="26606"/>
          <ac:spMkLst>
            <pc:docMk/>
            <pc:sldMk cId="1025673853" sldId="256"/>
            <ac:spMk id="1055" creationId="{5F2F0C84-BE8C-4DC2-A6D3-30349A801D5C}"/>
          </ac:spMkLst>
        </pc:spChg>
        <pc:spChg chg="add del">
          <ac:chgData name="Liene Brence" userId="7b5e39df-9e34-4de4-98a5-764d907b0810" providerId="ADAL" clId="{FC838A27-D325-4826-9A0C-D3377AB31215}" dt="2024-01-03T19:17:16.292" v="101" actId="26606"/>
          <ac:spMkLst>
            <pc:docMk/>
            <pc:sldMk cId="1025673853" sldId="256"/>
            <ac:spMk id="1057" creationId="{06DA9DF9-31F7-4056-B42E-878CC92417B8}"/>
          </ac:spMkLst>
        </pc:spChg>
        <pc:spChg chg="add del">
          <ac:chgData name="Liene Brence" userId="7b5e39df-9e34-4de4-98a5-764d907b0810" providerId="ADAL" clId="{FC838A27-D325-4826-9A0C-D3377AB31215}" dt="2024-01-03T19:22:03.541" v="148" actId="26606"/>
          <ac:spMkLst>
            <pc:docMk/>
            <pc:sldMk cId="1025673853" sldId="256"/>
            <ac:spMk id="1059" creationId="{73C994B4-9721-4148-9EEC-6793CECDE8DD}"/>
          </ac:spMkLst>
        </pc:spChg>
        <pc:spChg chg="add del">
          <ac:chgData name="Liene Brence" userId="7b5e39df-9e34-4de4-98a5-764d907b0810" providerId="ADAL" clId="{FC838A27-D325-4826-9A0C-D3377AB31215}" dt="2024-01-03T19:22:03.541" v="148" actId="26606"/>
          <ac:spMkLst>
            <pc:docMk/>
            <pc:sldMk cId="1025673853" sldId="256"/>
            <ac:spMk id="1060" creationId="{F9D95E49-763A-4886-B038-82F734740554}"/>
          </ac:spMkLst>
        </pc:spChg>
        <pc:spChg chg="add del">
          <ac:chgData name="Liene Brence" userId="7b5e39df-9e34-4de4-98a5-764d907b0810" providerId="ADAL" clId="{FC838A27-D325-4826-9A0C-D3377AB31215}" dt="2024-01-03T19:22:03.541" v="148" actId="26606"/>
          <ac:spMkLst>
            <pc:docMk/>
            <pc:sldMk cId="1025673853" sldId="256"/>
            <ac:spMk id="1061" creationId="{541CEA24-8518-4C08-A11E-B7E64FB31F70}"/>
          </ac:spMkLst>
        </pc:spChg>
        <pc:spChg chg="add del">
          <ac:chgData name="Liene Brence" userId="7b5e39df-9e34-4de4-98a5-764d907b0810" providerId="ADAL" clId="{FC838A27-D325-4826-9A0C-D3377AB31215}" dt="2024-01-03T19:22:03.541" v="148" actId="26606"/>
          <ac:spMkLst>
            <pc:docMk/>
            <pc:sldMk cId="1025673853" sldId="256"/>
            <ac:spMk id="1064" creationId="{4AA74EAB-FD76-4F40-A962-CEADC30542B5}"/>
          </ac:spMkLst>
        </pc:spChg>
        <pc:spChg chg="add del">
          <ac:chgData name="Liene Brence" userId="7b5e39df-9e34-4de4-98a5-764d907b0810" providerId="ADAL" clId="{FC838A27-D325-4826-9A0C-D3377AB31215}" dt="2024-01-03T19:20:44.018" v="126" actId="26606"/>
          <ac:spMkLst>
            <pc:docMk/>
            <pc:sldMk cId="1025673853" sldId="256"/>
            <ac:spMk id="1066" creationId="{8CF2D423-929D-5D21-3EAB-19B13461E380}"/>
          </ac:spMkLst>
        </pc:spChg>
        <pc:spChg chg="add del">
          <ac:chgData name="Liene Brence" userId="7b5e39df-9e34-4de4-98a5-764d907b0810" providerId="ADAL" clId="{FC838A27-D325-4826-9A0C-D3377AB31215}" dt="2024-01-03T19:18:52.803" v="108" actId="26606"/>
          <ac:spMkLst>
            <pc:docMk/>
            <pc:sldMk cId="1025673853" sldId="256"/>
            <ac:spMk id="1069" creationId="{7ADD6C35-4B10-4BFC-BAD6-56B49A790F4B}"/>
          </ac:spMkLst>
        </pc:spChg>
        <pc:spChg chg="add del">
          <ac:chgData name="Liene Brence" userId="7b5e39df-9e34-4de4-98a5-764d907b0810" providerId="ADAL" clId="{FC838A27-D325-4826-9A0C-D3377AB31215}" dt="2024-01-03T19:20:50.820" v="128" actId="26606"/>
          <ac:spMkLst>
            <pc:docMk/>
            <pc:sldMk cId="1025673853" sldId="256"/>
            <ac:spMk id="1070" creationId="{7ADD6C35-4B10-4BFC-BAD6-56B49A790F4B}"/>
          </ac:spMkLst>
        </pc:spChg>
        <pc:spChg chg="add del">
          <ac:chgData name="Liene Brence" userId="7b5e39df-9e34-4de4-98a5-764d907b0810" providerId="ADAL" clId="{FC838A27-D325-4826-9A0C-D3377AB31215}" dt="2024-01-03T19:19:00.461" v="110" actId="26606"/>
          <ac:spMkLst>
            <pc:docMk/>
            <pc:sldMk cId="1025673853" sldId="256"/>
            <ac:spMk id="1084" creationId="{F748A5F7-720C-4511-A341-73069CB49231}"/>
          </ac:spMkLst>
        </pc:spChg>
        <pc:spChg chg="add del">
          <ac:chgData name="Liene Brence" userId="7b5e39df-9e34-4de4-98a5-764d907b0810" providerId="ADAL" clId="{FC838A27-D325-4826-9A0C-D3377AB31215}" dt="2024-01-03T19:19:00.461" v="110" actId="26606"/>
          <ac:spMkLst>
            <pc:docMk/>
            <pc:sldMk cId="1025673853" sldId="256"/>
            <ac:spMk id="1085" creationId="{415700E5-797C-44F5-AF14-0D2C29E96101}"/>
          </ac:spMkLst>
        </pc:spChg>
        <pc:spChg chg="add del">
          <ac:chgData name="Liene Brence" userId="7b5e39df-9e34-4de4-98a5-764d907b0810" providerId="ADAL" clId="{FC838A27-D325-4826-9A0C-D3377AB31215}" dt="2024-01-03T19:19:00.461" v="110" actId="26606"/>
          <ac:spMkLst>
            <pc:docMk/>
            <pc:sldMk cId="1025673853" sldId="256"/>
            <ac:spMk id="1086" creationId="{0D188E5B-641E-4FDA-A659-DDC1E0096152}"/>
          </ac:spMkLst>
        </pc:spChg>
        <pc:spChg chg="add del">
          <ac:chgData name="Liene Brence" userId="7b5e39df-9e34-4de4-98a5-764d907b0810" providerId="ADAL" clId="{FC838A27-D325-4826-9A0C-D3377AB31215}" dt="2024-01-03T19:19:00.461" v="110" actId="26606"/>
          <ac:spMkLst>
            <pc:docMk/>
            <pc:sldMk cId="1025673853" sldId="256"/>
            <ac:spMk id="1087" creationId="{69E202C6-1AAE-4886-AA1F-E75FFE3704A2}"/>
          </ac:spMkLst>
        </pc:spChg>
        <pc:spChg chg="add del">
          <ac:chgData name="Liene Brence" userId="7b5e39df-9e34-4de4-98a5-764d907b0810" providerId="ADAL" clId="{FC838A27-D325-4826-9A0C-D3377AB31215}" dt="2024-01-03T19:20:06.413" v="124" actId="26606"/>
          <ac:spMkLst>
            <pc:docMk/>
            <pc:sldMk cId="1025673853" sldId="256"/>
            <ac:spMk id="1091" creationId="{F93E0B60-0204-4F9C-8CD5-C9BD373E1A58}"/>
          </ac:spMkLst>
        </pc:spChg>
        <pc:spChg chg="add del">
          <ac:chgData name="Liene Brence" userId="7b5e39df-9e34-4de4-98a5-764d907b0810" providerId="ADAL" clId="{FC838A27-D325-4826-9A0C-D3377AB31215}" dt="2024-01-03T19:21:11.627" v="132" actId="26606"/>
          <ac:spMkLst>
            <pc:docMk/>
            <pc:sldMk cId="1025673853" sldId="256"/>
            <ac:spMk id="1097" creationId="{454966A0-ADB7-4D0B-8AE5-AACA88BFF9E0}"/>
          </ac:spMkLst>
        </pc:spChg>
        <pc:spChg chg="add del">
          <ac:chgData name="Liene Brence" userId="7b5e39df-9e34-4de4-98a5-764d907b0810" providerId="ADAL" clId="{FC838A27-D325-4826-9A0C-D3377AB31215}" dt="2024-01-03T19:21:11.627" v="132" actId="26606"/>
          <ac:spMkLst>
            <pc:docMk/>
            <pc:sldMk cId="1025673853" sldId="256"/>
            <ac:spMk id="1098" creationId="{9CF7FE1C-8BC5-4B0C-A2BC-93AB72C90FDD}"/>
          </ac:spMkLst>
        </pc:spChg>
        <pc:spChg chg="add del">
          <ac:chgData name="Liene Brence" userId="7b5e39df-9e34-4de4-98a5-764d907b0810" providerId="ADAL" clId="{FC838A27-D325-4826-9A0C-D3377AB31215}" dt="2024-01-03T19:22:03.541" v="148" actId="26606"/>
          <ac:spMkLst>
            <pc:docMk/>
            <pc:sldMk cId="1025673853" sldId="256"/>
            <ac:spMk id="1100" creationId="{BC1D32ED-3ABD-4D2F-99C1-402323DC4ACA}"/>
          </ac:spMkLst>
        </pc:spChg>
        <pc:spChg chg="add del">
          <ac:chgData name="Liene Brence" userId="7b5e39df-9e34-4de4-98a5-764d907b0810" providerId="ADAL" clId="{FC838A27-D325-4826-9A0C-D3377AB31215}" dt="2024-01-03T19:21:57.571" v="142" actId="26606"/>
          <ac:spMkLst>
            <pc:docMk/>
            <pc:sldMk cId="1025673853" sldId="256"/>
            <ac:spMk id="1107" creationId="{A2F42F6F-FDA2-4441-805F-CF30FBC9915B}"/>
          </ac:spMkLst>
        </pc:spChg>
        <pc:grpChg chg="add del">
          <ac:chgData name="Liene Brence" userId="7b5e39df-9e34-4de4-98a5-764d907b0810" providerId="ADAL" clId="{FC838A27-D325-4826-9A0C-D3377AB31215}" dt="2024-01-03T19:17:16.292" v="102" actId="26606"/>
          <ac:grpSpMkLst>
            <pc:docMk/>
            <pc:sldMk cId="1025673853" sldId="256"/>
            <ac:grpSpMk id="1035" creationId="{89D1390B-7E13-4B4F-9CB2-391063412E54}"/>
          </ac:grpSpMkLst>
        </pc:grpChg>
        <pc:grpChg chg="add del">
          <ac:chgData name="Liene Brence" userId="7b5e39df-9e34-4de4-98a5-764d907b0810" providerId="ADAL" clId="{FC838A27-D325-4826-9A0C-D3377AB31215}" dt="2024-01-03T19:18:52.803" v="108" actId="26606"/>
          <ac:grpSpMkLst>
            <pc:docMk/>
            <pc:sldMk cId="1025673853" sldId="256"/>
            <ac:grpSpMk id="1071" creationId="{32AFDD1C-2418-460A-B0D3-EEF55EC823F5}"/>
          </ac:grpSpMkLst>
        </pc:grpChg>
        <pc:grpChg chg="add del">
          <ac:chgData name="Liene Brence" userId="7b5e39df-9e34-4de4-98a5-764d907b0810" providerId="ADAL" clId="{FC838A27-D325-4826-9A0C-D3377AB31215}" dt="2024-01-03T19:20:50.820" v="128" actId="26606"/>
          <ac:grpSpMkLst>
            <pc:docMk/>
            <pc:sldMk cId="1025673853" sldId="256"/>
            <ac:grpSpMk id="1076" creationId="{32AFDD1C-2418-460A-B0D3-EEF55EC823F5}"/>
          </ac:grpSpMkLst>
        </pc:grpChg>
        <pc:grpChg chg="add del">
          <ac:chgData name="Liene Brence" userId="7b5e39df-9e34-4de4-98a5-764d907b0810" providerId="ADAL" clId="{FC838A27-D325-4826-9A0C-D3377AB31215}" dt="2024-01-03T19:18:52.803" v="108" actId="26606"/>
          <ac:grpSpMkLst>
            <pc:docMk/>
            <pc:sldMk cId="1025673853" sldId="256"/>
            <ac:grpSpMk id="1077" creationId="{61D22245-3D67-419C-A6B5-DD0EB0D83990}"/>
          </ac:grpSpMkLst>
        </pc:grpChg>
        <pc:grpChg chg="add del">
          <ac:chgData name="Liene Brence" userId="7b5e39df-9e34-4de4-98a5-764d907b0810" providerId="ADAL" clId="{FC838A27-D325-4826-9A0C-D3377AB31215}" dt="2024-01-03T19:20:50.820" v="128" actId="26606"/>
          <ac:grpSpMkLst>
            <pc:docMk/>
            <pc:sldMk cId="1025673853" sldId="256"/>
            <ac:grpSpMk id="1083" creationId="{61D22245-3D67-419C-A6B5-DD0EB0D83990}"/>
          </ac:grpSpMkLst>
        </pc:grpChg>
        <pc:grpChg chg="add del">
          <ac:chgData name="Liene Brence" userId="7b5e39df-9e34-4de4-98a5-764d907b0810" providerId="ADAL" clId="{FC838A27-D325-4826-9A0C-D3377AB31215}" dt="2024-01-03T19:21:01.329" v="130" actId="26606"/>
          <ac:grpSpMkLst>
            <pc:docMk/>
            <pc:sldMk cId="1025673853" sldId="256"/>
            <ac:grpSpMk id="1090" creationId="{A45A02C8-994A-F486-0E09-B5CF4586E4EE}"/>
          </ac:grpSpMkLst>
        </pc:grpChg>
        <pc:grpChg chg="add del">
          <ac:chgData name="Liene Brence" userId="7b5e39df-9e34-4de4-98a5-764d907b0810" providerId="ADAL" clId="{FC838A27-D325-4826-9A0C-D3377AB31215}" dt="2024-01-03T19:20:06.413" v="124" actId="26606"/>
          <ac:grpSpMkLst>
            <pc:docMk/>
            <pc:sldMk cId="1025673853" sldId="256"/>
            <ac:grpSpMk id="1092" creationId="{3BFA0782-E4B3-4AE1-904C-1068137609CA}"/>
          </ac:grpSpMkLst>
        </pc:grpChg>
        <pc:grpChg chg="add del">
          <ac:chgData name="Liene Brence" userId="7b5e39df-9e34-4de4-98a5-764d907b0810" providerId="ADAL" clId="{FC838A27-D325-4826-9A0C-D3377AB31215}" dt="2024-01-03T19:20:06.413" v="124" actId="26606"/>
          <ac:grpSpMkLst>
            <pc:docMk/>
            <pc:sldMk cId="1025673853" sldId="256"/>
            <ac:grpSpMk id="1093" creationId="{2482B707-DAC7-4D8A-BA19-3771A51A641E}"/>
          </ac:grpSpMkLst>
        </pc:grpChg>
        <pc:grpChg chg="add del">
          <ac:chgData name="Liene Brence" userId="7b5e39df-9e34-4de4-98a5-764d907b0810" providerId="ADAL" clId="{FC838A27-D325-4826-9A0C-D3377AB31215}" dt="2024-01-03T19:22:03.541" v="148" actId="26606"/>
          <ac:grpSpMkLst>
            <pc:docMk/>
            <pc:sldMk cId="1025673853" sldId="256"/>
            <ac:grpSpMk id="1101" creationId="{E79106DC-55FB-4E35-8470-5FE8E5C2BB6B}"/>
          </ac:grpSpMkLst>
        </pc:grpChg>
        <pc:grpChg chg="add del">
          <ac:chgData name="Liene Brence" userId="7b5e39df-9e34-4de4-98a5-764d907b0810" providerId="ADAL" clId="{FC838A27-D325-4826-9A0C-D3377AB31215}" dt="2024-01-03T19:22:03.541" v="148" actId="26606"/>
          <ac:grpSpMkLst>
            <pc:docMk/>
            <pc:sldMk cId="1025673853" sldId="256"/>
            <ac:grpSpMk id="1102" creationId="{B2879852-CFAC-468D-BA61-CEA1C625AC34}"/>
          </ac:grpSpMkLst>
        </pc:grpChg>
        <pc:grpChg chg="add del">
          <ac:chgData name="Liene Brence" userId="7b5e39df-9e34-4de4-98a5-764d907b0810" providerId="ADAL" clId="{FC838A27-D325-4826-9A0C-D3377AB31215}" dt="2024-01-03T19:21:57.571" v="142" actId="26606"/>
          <ac:grpSpMkLst>
            <pc:docMk/>
            <pc:sldMk cId="1025673853" sldId="256"/>
            <ac:grpSpMk id="1109" creationId="{18226A8C-7793-4AE1-93F3-C51E771AB9F9}"/>
          </ac:grpSpMkLst>
        </pc:grpChg>
        <pc:picChg chg="add mod ord">
          <ac:chgData name="Liene Brence" userId="7b5e39df-9e34-4de4-98a5-764d907b0810" providerId="ADAL" clId="{FC838A27-D325-4826-9A0C-D3377AB31215}" dt="2024-01-03T19:22:03.541" v="148" actId="26606"/>
          <ac:picMkLst>
            <pc:docMk/>
            <pc:sldMk cId="1025673853" sldId="256"/>
            <ac:picMk id="1026" creationId="{81BE32D1-F562-958D-4809-CA070C683BC8}"/>
          </ac:picMkLst>
        </pc:picChg>
        <pc:picChg chg="add mod ord">
          <ac:chgData name="Liene Brence" userId="7b5e39df-9e34-4de4-98a5-764d907b0810" providerId="ADAL" clId="{FC838A27-D325-4826-9A0C-D3377AB31215}" dt="2024-01-03T21:47:56.583" v="1303" actId="1076"/>
          <ac:picMkLst>
            <pc:docMk/>
            <pc:sldMk cId="1025673853" sldId="256"/>
            <ac:picMk id="1028" creationId="{5EDB7DA8-AC06-A665-D933-3B91EA66971B}"/>
          </ac:picMkLst>
        </pc:picChg>
        <pc:cxnChg chg="add del">
          <ac:chgData name="Liene Brence" userId="7b5e39df-9e34-4de4-98a5-764d907b0810" providerId="ADAL" clId="{FC838A27-D325-4826-9A0C-D3377AB31215}" dt="2024-01-03T19:22:03.541" v="148" actId="26606"/>
          <ac:cxnSpMkLst>
            <pc:docMk/>
            <pc:sldMk cId="1025673853" sldId="256"/>
            <ac:cxnSpMk id="1062" creationId="{5D28AB17-F6FA-4C53-B3E3-D0A39D4A33C0}"/>
          </ac:cxnSpMkLst>
        </pc:cxnChg>
        <pc:cxnChg chg="add del">
          <ac:chgData name="Liene Brence" userId="7b5e39df-9e34-4de4-98a5-764d907b0810" providerId="ADAL" clId="{FC838A27-D325-4826-9A0C-D3377AB31215}" dt="2024-01-03T19:22:03.541" v="148" actId="26606"/>
          <ac:cxnSpMkLst>
            <pc:docMk/>
            <pc:sldMk cId="1025673853" sldId="256"/>
            <ac:cxnSpMk id="1063" creationId="{3EFADC67-92A1-44FB-8691-D8CD71A21EFA}"/>
          </ac:cxnSpMkLst>
        </pc:cxnChg>
        <pc:cxnChg chg="add del">
          <ac:chgData name="Liene Brence" userId="7b5e39df-9e34-4de4-98a5-764d907b0810" providerId="ADAL" clId="{FC838A27-D325-4826-9A0C-D3377AB31215}" dt="2024-01-03T19:20:44.018" v="126" actId="26606"/>
          <ac:cxnSpMkLst>
            <pc:docMk/>
            <pc:sldMk cId="1025673853" sldId="256"/>
            <ac:cxnSpMk id="1067" creationId="{192712F8-36FA-35DF-0CE8-4098D93322A3}"/>
          </ac:cxnSpMkLst>
        </pc:cxnChg>
        <pc:cxnChg chg="add del">
          <ac:chgData name="Liene Brence" userId="7b5e39df-9e34-4de4-98a5-764d907b0810" providerId="ADAL" clId="{FC838A27-D325-4826-9A0C-D3377AB31215}" dt="2024-01-03T19:19:00.461" v="110" actId="26606"/>
          <ac:cxnSpMkLst>
            <pc:docMk/>
            <pc:sldMk cId="1025673853" sldId="256"/>
            <ac:cxnSpMk id="1088" creationId="{F1E07EB8-B07C-4EF5-8DE2-6B03F3EC83E1}"/>
          </ac:cxnSpMkLst>
        </pc:cxnChg>
        <pc:cxnChg chg="add del">
          <ac:chgData name="Liene Brence" userId="7b5e39df-9e34-4de4-98a5-764d907b0810" providerId="ADAL" clId="{FC838A27-D325-4826-9A0C-D3377AB31215}" dt="2024-01-03T19:19:00.461" v="110" actId="26606"/>
          <ac:cxnSpMkLst>
            <pc:docMk/>
            <pc:sldMk cId="1025673853" sldId="256"/>
            <ac:cxnSpMk id="1089" creationId="{C39679CC-0AEA-4729-827F-5738C10515DE}"/>
          </ac:cxnSpMkLst>
        </pc:cxnChg>
      </pc:sldChg>
      <pc:sldChg chg="modSp mod">
        <pc:chgData name="Liene Brence" userId="7b5e39df-9e34-4de4-98a5-764d907b0810" providerId="ADAL" clId="{FC838A27-D325-4826-9A0C-D3377AB31215}" dt="2024-01-03T21:52:51.873" v="1321" actId="207"/>
        <pc:sldMkLst>
          <pc:docMk/>
          <pc:sldMk cId="2175204815" sldId="257"/>
        </pc:sldMkLst>
        <pc:spChg chg="mod">
          <ac:chgData name="Liene Brence" userId="7b5e39df-9e34-4de4-98a5-764d907b0810" providerId="ADAL" clId="{FC838A27-D325-4826-9A0C-D3377AB31215}" dt="2024-01-03T21:52:51.873" v="1321" actId="207"/>
          <ac:spMkLst>
            <pc:docMk/>
            <pc:sldMk cId="2175204815" sldId="257"/>
            <ac:spMk id="2" creationId="{350F9DAD-1B57-B409-8711-06FD667AC978}"/>
          </ac:spMkLst>
        </pc:spChg>
        <pc:spChg chg="mod">
          <ac:chgData name="Liene Brence" userId="7b5e39df-9e34-4de4-98a5-764d907b0810" providerId="ADAL" clId="{FC838A27-D325-4826-9A0C-D3377AB31215}" dt="2024-01-03T21:35:48.620" v="1145" actId="14100"/>
          <ac:spMkLst>
            <pc:docMk/>
            <pc:sldMk cId="2175204815" sldId="257"/>
            <ac:spMk id="3" creationId="{EDEEFA06-B2D7-5ED9-0C71-8C16DAB09AA0}"/>
          </ac:spMkLst>
        </pc:spChg>
        <pc:picChg chg="mod">
          <ac:chgData name="Liene Brence" userId="7b5e39df-9e34-4de4-98a5-764d907b0810" providerId="ADAL" clId="{FC838A27-D325-4826-9A0C-D3377AB31215}" dt="2024-01-03T21:35:36.292" v="1143" actId="14100"/>
          <ac:picMkLst>
            <pc:docMk/>
            <pc:sldMk cId="2175204815" sldId="257"/>
            <ac:picMk id="1026" creationId="{9B117BA8-1DC4-FA3C-DE71-C2EB64F1A4B6}"/>
          </ac:picMkLst>
        </pc:picChg>
      </pc:sldChg>
      <pc:sldChg chg="modSp mod">
        <pc:chgData name="Liene Brence" userId="7b5e39df-9e34-4de4-98a5-764d907b0810" providerId="ADAL" clId="{FC838A27-D325-4826-9A0C-D3377AB31215}" dt="2024-01-03T21:34:16.765" v="1142" actId="20577"/>
        <pc:sldMkLst>
          <pc:docMk/>
          <pc:sldMk cId="1915114265" sldId="258"/>
        </pc:sldMkLst>
        <pc:spChg chg="mod">
          <ac:chgData name="Liene Brence" userId="7b5e39df-9e34-4de4-98a5-764d907b0810" providerId="ADAL" clId="{FC838A27-D325-4826-9A0C-D3377AB31215}" dt="2024-01-03T21:34:16.765" v="1142" actId="20577"/>
          <ac:spMkLst>
            <pc:docMk/>
            <pc:sldMk cId="1915114265" sldId="258"/>
            <ac:spMk id="3" creationId="{879D5E02-40C6-C0E9-BA1C-05A5C5D2A50B}"/>
          </ac:spMkLst>
        </pc:spChg>
      </pc:sldChg>
      <pc:sldChg chg="addSp delSp modSp del mod">
        <pc:chgData name="Liene Brence" userId="7b5e39df-9e34-4de4-98a5-764d907b0810" providerId="ADAL" clId="{FC838A27-D325-4826-9A0C-D3377AB31215}" dt="2024-01-03T21:53:17.058" v="1323" actId="47"/>
        <pc:sldMkLst>
          <pc:docMk/>
          <pc:sldMk cId="1612567205" sldId="259"/>
        </pc:sldMkLst>
        <pc:spChg chg="mod">
          <ac:chgData name="Liene Brence" userId="7b5e39df-9e34-4de4-98a5-764d907b0810" providerId="ADAL" clId="{FC838A27-D325-4826-9A0C-D3377AB31215}" dt="2024-01-03T21:53:09.043" v="1322" actId="255"/>
          <ac:spMkLst>
            <pc:docMk/>
            <pc:sldMk cId="1612567205" sldId="259"/>
            <ac:spMk id="2" creationId="{63962826-C4A8-72DE-A8B0-2A53F5A8FC24}"/>
          </ac:spMkLst>
        </pc:spChg>
        <pc:spChg chg="mod">
          <ac:chgData name="Liene Brence" userId="7b5e39df-9e34-4de4-98a5-764d907b0810" providerId="ADAL" clId="{FC838A27-D325-4826-9A0C-D3377AB31215}" dt="2024-01-03T21:47:41.767" v="1302" actId="27636"/>
          <ac:spMkLst>
            <pc:docMk/>
            <pc:sldMk cId="1612567205" sldId="259"/>
            <ac:spMk id="3" creationId="{860E79E6-A1F5-EB79-4039-059ABF5791B2}"/>
          </ac:spMkLst>
        </pc:spChg>
        <pc:picChg chg="add del mod">
          <ac:chgData name="Liene Brence" userId="7b5e39df-9e34-4de4-98a5-764d907b0810" providerId="ADAL" clId="{FC838A27-D325-4826-9A0C-D3377AB31215}" dt="2024-01-03T21:50:48.322" v="1309" actId="478"/>
          <ac:picMkLst>
            <pc:docMk/>
            <pc:sldMk cId="1612567205" sldId="259"/>
            <ac:picMk id="6" creationId="{FE9F7EBA-3C15-5BCD-137F-C7EB2C9F3C8F}"/>
          </ac:picMkLst>
        </pc:picChg>
      </pc:sldChg>
      <pc:sldChg chg="modSp mod">
        <pc:chgData name="Liene Brence" userId="7b5e39df-9e34-4de4-98a5-764d907b0810" providerId="ADAL" clId="{FC838A27-D325-4826-9A0C-D3377AB31215}" dt="2024-01-03T22:43:25.678" v="2563" actId="20577"/>
        <pc:sldMkLst>
          <pc:docMk/>
          <pc:sldMk cId="614420892" sldId="260"/>
        </pc:sldMkLst>
        <pc:spChg chg="mod">
          <ac:chgData name="Liene Brence" userId="7b5e39df-9e34-4de4-98a5-764d907b0810" providerId="ADAL" clId="{FC838A27-D325-4826-9A0C-D3377AB31215}" dt="2024-01-03T22:43:25.678" v="2563" actId="20577"/>
          <ac:spMkLst>
            <pc:docMk/>
            <pc:sldMk cId="614420892" sldId="260"/>
            <ac:spMk id="2" creationId="{F344F061-5B91-57AF-D72A-A29E2F4A007C}"/>
          </ac:spMkLst>
        </pc:spChg>
        <pc:spChg chg="mod">
          <ac:chgData name="Liene Brence" userId="7b5e39df-9e34-4de4-98a5-764d907b0810" providerId="ADAL" clId="{FC838A27-D325-4826-9A0C-D3377AB31215}" dt="2024-01-03T21:47:28.797" v="1300" actId="255"/>
          <ac:spMkLst>
            <pc:docMk/>
            <pc:sldMk cId="614420892" sldId="260"/>
            <ac:spMk id="3" creationId="{A32449BB-E83E-893C-057F-117EB1C8441C}"/>
          </ac:spMkLst>
        </pc:spChg>
      </pc:sldChg>
      <pc:sldChg chg="modSp mod">
        <pc:chgData name="Liene Brence" userId="7b5e39df-9e34-4de4-98a5-764d907b0810" providerId="ADAL" clId="{FC838A27-D325-4826-9A0C-D3377AB31215}" dt="2024-01-03T22:43:46.275" v="2565" actId="20577"/>
        <pc:sldMkLst>
          <pc:docMk/>
          <pc:sldMk cId="2500516735" sldId="261"/>
        </pc:sldMkLst>
        <pc:spChg chg="mod">
          <ac:chgData name="Liene Brence" userId="7b5e39df-9e34-4de4-98a5-764d907b0810" providerId="ADAL" clId="{FC838A27-D325-4826-9A0C-D3377AB31215}" dt="2024-01-03T22:43:46.275" v="2565" actId="20577"/>
          <ac:spMkLst>
            <pc:docMk/>
            <pc:sldMk cId="2500516735" sldId="261"/>
            <ac:spMk id="2" creationId="{10019F25-1C5F-0392-142A-5D6ACCDCB103}"/>
          </ac:spMkLst>
        </pc:spChg>
        <pc:spChg chg="mod">
          <ac:chgData name="Liene Brence" userId="7b5e39df-9e34-4de4-98a5-764d907b0810" providerId="ADAL" clId="{FC838A27-D325-4826-9A0C-D3377AB31215}" dt="2024-01-03T21:57:45.770" v="1371" actId="20577"/>
          <ac:spMkLst>
            <pc:docMk/>
            <pc:sldMk cId="2500516735" sldId="261"/>
            <ac:spMk id="3" creationId="{B13BF33A-EE8F-43D8-5567-E1A02175CD2A}"/>
          </ac:spMkLst>
        </pc:spChg>
      </pc:sldChg>
      <pc:sldChg chg="modSp mod">
        <pc:chgData name="Liene Brence" userId="7b5e39df-9e34-4de4-98a5-764d907b0810" providerId="ADAL" clId="{FC838A27-D325-4826-9A0C-D3377AB31215}" dt="2024-01-03T21:58:49.895" v="1377" actId="1076"/>
        <pc:sldMkLst>
          <pc:docMk/>
          <pc:sldMk cId="2134964006" sldId="262"/>
        </pc:sldMkLst>
        <pc:spChg chg="mod">
          <ac:chgData name="Liene Brence" userId="7b5e39df-9e34-4de4-98a5-764d907b0810" providerId="ADAL" clId="{FC838A27-D325-4826-9A0C-D3377AB31215}" dt="2024-01-03T21:58:49.895" v="1377" actId="1076"/>
          <ac:spMkLst>
            <pc:docMk/>
            <pc:sldMk cId="2134964006" sldId="262"/>
            <ac:spMk id="2" creationId="{D95C990D-B430-90F8-2D76-01D8CD1A49D7}"/>
          </ac:spMkLst>
        </pc:spChg>
        <pc:spChg chg="mod">
          <ac:chgData name="Liene Brence" userId="7b5e39df-9e34-4de4-98a5-764d907b0810" providerId="ADAL" clId="{FC838A27-D325-4826-9A0C-D3377AB31215}" dt="2024-01-03T21:58:45.752" v="1376" actId="1076"/>
          <ac:spMkLst>
            <pc:docMk/>
            <pc:sldMk cId="2134964006" sldId="262"/>
            <ac:spMk id="3" creationId="{6ADA50C4-52F4-0FF1-D919-38FA3F6F7006}"/>
          </ac:spMkLst>
        </pc:spChg>
      </pc:sldChg>
      <pc:sldChg chg="modSp mod">
        <pc:chgData name="Liene Brence" userId="7b5e39df-9e34-4de4-98a5-764d907b0810" providerId="ADAL" clId="{FC838A27-D325-4826-9A0C-D3377AB31215}" dt="2024-01-03T21:59:06.769" v="1380" actId="20577"/>
        <pc:sldMkLst>
          <pc:docMk/>
          <pc:sldMk cId="209860421" sldId="263"/>
        </pc:sldMkLst>
        <pc:spChg chg="mod">
          <ac:chgData name="Liene Brence" userId="7b5e39df-9e34-4de4-98a5-764d907b0810" providerId="ADAL" clId="{FC838A27-D325-4826-9A0C-D3377AB31215}" dt="2024-01-03T21:58:59.315" v="1379" actId="20577"/>
          <ac:spMkLst>
            <pc:docMk/>
            <pc:sldMk cId="209860421" sldId="263"/>
            <ac:spMk id="2" creationId="{67877E72-70F0-7C19-2AAD-0BEDE6B091C1}"/>
          </ac:spMkLst>
        </pc:spChg>
        <pc:spChg chg="mod">
          <ac:chgData name="Liene Brence" userId="7b5e39df-9e34-4de4-98a5-764d907b0810" providerId="ADAL" clId="{FC838A27-D325-4826-9A0C-D3377AB31215}" dt="2024-01-03T21:59:06.769" v="1380" actId="20577"/>
          <ac:spMkLst>
            <pc:docMk/>
            <pc:sldMk cId="209860421" sldId="263"/>
            <ac:spMk id="3" creationId="{06861906-53D8-F140-ED1B-4EA4A87694E8}"/>
          </ac:spMkLst>
        </pc:spChg>
      </pc:sldChg>
      <pc:sldChg chg="modSp mod">
        <pc:chgData name="Liene Brence" userId="7b5e39df-9e34-4de4-98a5-764d907b0810" providerId="ADAL" clId="{FC838A27-D325-4826-9A0C-D3377AB31215}" dt="2024-01-03T22:01:23.036" v="1399" actId="20577"/>
        <pc:sldMkLst>
          <pc:docMk/>
          <pc:sldMk cId="481319093" sldId="264"/>
        </pc:sldMkLst>
        <pc:spChg chg="mod">
          <ac:chgData name="Liene Brence" userId="7b5e39df-9e34-4de4-98a5-764d907b0810" providerId="ADAL" clId="{FC838A27-D325-4826-9A0C-D3377AB31215}" dt="2024-01-03T22:00:03.104" v="1389" actId="1076"/>
          <ac:spMkLst>
            <pc:docMk/>
            <pc:sldMk cId="481319093" sldId="264"/>
            <ac:spMk id="2" creationId="{1CE70AD4-CB3D-3E9A-EF00-FDB217498320}"/>
          </ac:spMkLst>
        </pc:spChg>
        <pc:spChg chg="mod">
          <ac:chgData name="Liene Brence" userId="7b5e39df-9e34-4de4-98a5-764d907b0810" providerId="ADAL" clId="{FC838A27-D325-4826-9A0C-D3377AB31215}" dt="2024-01-03T22:01:23.036" v="1399" actId="20577"/>
          <ac:spMkLst>
            <pc:docMk/>
            <pc:sldMk cId="481319093" sldId="264"/>
            <ac:spMk id="3" creationId="{77F2DB43-983D-933A-3369-425007D31EC8}"/>
          </ac:spMkLst>
        </pc:spChg>
      </pc:sldChg>
      <pc:sldChg chg="addSp delSp modSp mod setBg">
        <pc:chgData name="Liene Brence" userId="7b5e39df-9e34-4de4-98a5-764d907b0810" providerId="ADAL" clId="{FC838A27-D325-4826-9A0C-D3377AB31215}" dt="2024-01-03T22:06:51.817" v="1542" actId="1076"/>
        <pc:sldMkLst>
          <pc:docMk/>
          <pc:sldMk cId="2619094479" sldId="265"/>
        </pc:sldMkLst>
        <pc:spChg chg="mod ord">
          <ac:chgData name="Liene Brence" userId="7b5e39df-9e34-4de4-98a5-764d907b0810" providerId="ADAL" clId="{FC838A27-D325-4826-9A0C-D3377AB31215}" dt="2024-01-03T22:03:18.072" v="1411" actId="26606"/>
          <ac:spMkLst>
            <pc:docMk/>
            <pc:sldMk cId="2619094479" sldId="265"/>
            <ac:spMk id="2" creationId="{C6421100-0796-C984-44E5-0413CD07C2F0}"/>
          </ac:spMkLst>
        </pc:spChg>
        <pc:spChg chg="mod ord">
          <ac:chgData name="Liene Brence" userId="7b5e39df-9e34-4de4-98a5-764d907b0810" providerId="ADAL" clId="{FC838A27-D325-4826-9A0C-D3377AB31215}" dt="2024-01-03T22:06:51.817" v="1542" actId="1076"/>
          <ac:spMkLst>
            <pc:docMk/>
            <pc:sldMk cId="2619094479" sldId="265"/>
            <ac:spMk id="3" creationId="{181A212F-9BFC-3FD0-5D00-074C3AB1E4CB}"/>
          </ac:spMkLst>
        </pc:spChg>
        <pc:spChg chg="mod">
          <ac:chgData name="Liene Brence" userId="7b5e39df-9e34-4de4-98a5-764d907b0810" providerId="ADAL" clId="{FC838A27-D325-4826-9A0C-D3377AB31215}" dt="2024-01-03T22:03:18.072" v="1411" actId="26606"/>
          <ac:spMkLst>
            <pc:docMk/>
            <pc:sldMk cId="2619094479" sldId="265"/>
            <ac:spMk id="4" creationId="{3B8ED06B-33CB-8CEB-26B1-662949E05461}"/>
          </ac:spMkLst>
        </pc:spChg>
        <pc:spChg chg="add del">
          <ac:chgData name="Liene Brence" userId="7b5e39df-9e34-4de4-98a5-764d907b0810" providerId="ADAL" clId="{FC838A27-D325-4826-9A0C-D3377AB31215}" dt="2024-01-03T22:02:12.297" v="1403" actId="26606"/>
          <ac:spMkLst>
            <pc:docMk/>
            <pc:sldMk cId="2619094479" sldId="265"/>
            <ac:spMk id="4100" creationId="{45D37F4E-DDB4-456B-97E0-9937730A039F}"/>
          </ac:spMkLst>
        </pc:spChg>
        <pc:spChg chg="add del">
          <ac:chgData name="Liene Brence" userId="7b5e39df-9e34-4de4-98a5-764d907b0810" providerId="ADAL" clId="{FC838A27-D325-4826-9A0C-D3377AB31215}" dt="2024-01-03T22:02:12.297" v="1403" actId="26606"/>
          <ac:spMkLst>
            <pc:docMk/>
            <pc:sldMk cId="2619094479" sldId="265"/>
            <ac:spMk id="4101" creationId="{B2DD41CD-8F47-4F56-AD12-4E2FF7696987}"/>
          </ac:spMkLst>
        </pc:spChg>
        <pc:spChg chg="add del">
          <ac:chgData name="Liene Brence" userId="7b5e39df-9e34-4de4-98a5-764d907b0810" providerId="ADAL" clId="{FC838A27-D325-4826-9A0C-D3377AB31215}" dt="2024-01-03T22:03:01.841" v="1405" actId="26606"/>
          <ac:spMkLst>
            <pc:docMk/>
            <pc:sldMk cId="2619094479" sldId="265"/>
            <ac:spMk id="4102" creationId="{45D37F4E-DDB4-456B-97E0-9937730A039F}"/>
          </ac:spMkLst>
        </pc:spChg>
        <pc:spChg chg="add del">
          <ac:chgData name="Liene Brence" userId="7b5e39df-9e34-4de4-98a5-764d907b0810" providerId="ADAL" clId="{FC838A27-D325-4826-9A0C-D3377AB31215}" dt="2024-01-03T19:43:49.083" v="809" actId="26606"/>
          <ac:spMkLst>
            <pc:docMk/>
            <pc:sldMk cId="2619094479" sldId="265"/>
            <ac:spMk id="4103" creationId="{3ECBE1F1-D69B-4AFA-ABD5-8E41720EF6DE}"/>
          </ac:spMkLst>
        </pc:spChg>
        <pc:spChg chg="add del">
          <ac:chgData name="Liene Brence" userId="7b5e39df-9e34-4de4-98a5-764d907b0810" providerId="ADAL" clId="{FC838A27-D325-4826-9A0C-D3377AB31215}" dt="2024-01-03T22:03:01.841" v="1405" actId="26606"/>
          <ac:spMkLst>
            <pc:docMk/>
            <pc:sldMk cId="2619094479" sldId="265"/>
            <ac:spMk id="4104" creationId="{B2DD41CD-8F47-4F56-AD12-4E2FF7696987}"/>
          </ac:spMkLst>
        </pc:spChg>
        <pc:spChg chg="add del">
          <ac:chgData name="Liene Brence" userId="7b5e39df-9e34-4de4-98a5-764d907b0810" providerId="ADAL" clId="{FC838A27-D325-4826-9A0C-D3377AB31215}" dt="2024-01-03T19:43:49.083" v="809" actId="26606"/>
          <ac:spMkLst>
            <pc:docMk/>
            <pc:sldMk cId="2619094479" sldId="265"/>
            <ac:spMk id="4105" creationId="{603A6265-E10C-4B85-9C20-E75FCAF9CC63}"/>
          </ac:spMkLst>
        </pc:spChg>
        <pc:spChg chg="add del">
          <ac:chgData name="Liene Brence" userId="7b5e39df-9e34-4de4-98a5-764d907b0810" providerId="ADAL" clId="{FC838A27-D325-4826-9A0C-D3377AB31215}" dt="2024-01-03T22:03:07.902" v="1407" actId="26606"/>
          <ac:spMkLst>
            <pc:docMk/>
            <pc:sldMk cId="2619094479" sldId="265"/>
            <ac:spMk id="4106" creationId="{F13C74B1-5B17-4795-BED0-7140497B445A}"/>
          </ac:spMkLst>
        </pc:spChg>
        <pc:spChg chg="add del">
          <ac:chgData name="Liene Brence" userId="7b5e39df-9e34-4de4-98a5-764d907b0810" providerId="ADAL" clId="{FC838A27-D325-4826-9A0C-D3377AB31215}" dt="2024-01-03T22:03:07.902" v="1407" actId="26606"/>
          <ac:spMkLst>
            <pc:docMk/>
            <pc:sldMk cId="2619094479" sldId="265"/>
            <ac:spMk id="4108" creationId="{D4974D33-8DC5-464E-8C6D-BE58F0669C17}"/>
          </ac:spMkLst>
        </pc:spChg>
        <pc:spChg chg="add del">
          <ac:chgData name="Liene Brence" userId="7b5e39df-9e34-4de4-98a5-764d907b0810" providerId="ADAL" clId="{FC838A27-D325-4826-9A0C-D3377AB31215}" dt="2024-01-03T22:03:14.751" v="1409" actId="26606"/>
          <ac:spMkLst>
            <pc:docMk/>
            <pc:sldMk cId="2619094479" sldId="265"/>
            <ac:spMk id="4110" creationId="{04812C46-200A-4DEB-A05E-3ED6C68C2387}"/>
          </ac:spMkLst>
        </pc:spChg>
        <pc:spChg chg="add del">
          <ac:chgData name="Liene Brence" userId="7b5e39df-9e34-4de4-98a5-764d907b0810" providerId="ADAL" clId="{FC838A27-D325-4826-9A0C-D3377AB31215}" dt="2024-01-03T22:03:14.751" v="1409" actId="26606"/>
          <ac:spMkLst>
            <pc:docMk/>
            <pc:sldMk cId="2619094479" sldId="265"/>
            <ac:spMk id="4111" creationId="{D1EA859B-E555-4109-94F3-6700E046E008}"/>
          </ac:spMkLst>
        </pc:spChg>
        <pc:spChg chg="add del">
          <ac:chgData name="Liene Brence" userId="7b5e39df-9e34-4de4-98a5-764d907b0810" providerId="ADAL" clId="{FC838A27-D325-4826-9A0C-D3377AB31215}" dt="2024-01-03T19:45:22.859" v="820" actId="26606"/>
          <ac:spMkLst>
            <pc:docMk/>
            <pc:sldMk cId="2619094479" sldId="265"/>
            <ac:spMk id="4113" creationId="{9F7D5CDA-D291-4307-BF55-1381FED29634}"/>
          </ac:spMkLst>
        </pc:spChg>
        <pc:spChg chg="add del">
          <ac:chgData name="Liene Brence" userId="7b5e39df-9e34-4de4-98a5-764d907b0810" providerId="ADAL" clId="{FC838A27-D325-4826-9A0C-D3377AB31215}" dt="2024-01-03T22:03:18.072" v="1411" actId="26606"/>
          <ac:spMkLst>
            <pc:docMk/>
            <pc:sldMk cId="2619094479" sldId="265"/>
            <ac:spMk id="4114" creationId="{C0763A76-9F1C-4FC5-82B7-DD475DA461B2}"/>
          </ac:spMkLst>
        </pc:spChg>
        <pc:spChg chg="add del">
          <ac:chgData name="Liene Brence" userId="7b5e39df-9e34-4de4-98a5-764d907b0810" providerId="ADAL" clId="{FC838A27-D325-4826-9A0C-D3377AB31215}" dt="2024-01-03T19:45:22.859" v="820" actId="26606"/>
          <ac:spMkLst>
            <pc:docMk/>
            <pc:sldMk cId="2619094479" sldId="265"/>
            <ac:spMk id="4115" creationId="{59B296B9-C5A5-4E4F-9B60-C907B5F1466C}"/>
          </ac:spMkLst>
        </pc:spChg>
        <pc:spChg chg="add del">
          <ac:chgData name="Liene Brence" userId="7b5e39df-9e34-4de4-98a5-764d907b0810" providerId="ADAL" clId="{FC838A27-D325-4826-9A0C-D3377AB31215}" dt="2024-01-03T22:03:18.072" v="1411" actId="26606"/>
          <ac:spMkLst>
            <pc:docMk/>
            <pc:sldMk cId="2619094479" sldId="265"/>
            <ac:spMk id="4116" creationId="{E81BF4F6-F2CF-4984-9D14-D6966D92F99F}"/>
          </ac:spMkLst>
        </pc:spChg>
        <pc:spChg chg="add del">
          <ac:chgData name="Liene Brence" userId="7b5e39df-9e34-4de4-98a5-764d907b0810" providerId="ADAL" clId="{FC838A27-D325-4826-9A0C-D3377AB31215}" dt="2024-01-03T19:45:22.859" v="820" actId="26606"/>
          <ac:spMkLst>
            <pc:docMk/>
            <pc:sldMk cId="2619094479" sldId="265"/>
            <ac:spMk id="4117" creationId="{D0300FD3-5AF1-6305-15FA-9078072672E2}"/>
          </ac:spMkLst>
        </pc:spChg>
        <pc:grpChg chg="add del">
          <ac:chgData name="Liene Brence" userId="7b5e39df-9e34-4de4-98a5-764d907b0810" providerId="ADAL" clId="{FC838A27-D325-4826-9A0C-D3377AB31215}" dt="2024-01-03T19:45:30.042" v="823" actId="26606"/>
          <ac:grpSpMkLst>
            <pc:docMk/>
            <pc:sldMk cId="2619094479" sldId="265"/>
            <ac:grpSpMk id="4107" creationId="{BE589684-54CA-64D8-C963-5F19FF75BF72}"/>
          </ac:grpSpMkLst>
        </pc:grpChg>
        <pc:picChg chg="add mod ord">
          <ac:chgData name="Liene Brence" userId="7b5e39df-9e34-4de4-98a5-764d907b0810" providerId="ADAL" clId="{FC838A27-D325-4826-9A0C-D3377AB31215}" dt="2024-01-03T22:06:31.904" v="1531" actId="1076"/>
          <ac:picMkLst>
            <pc:docMk/>
            <pc:sldMk cId="2619094479" sldId="265"/>
            <ac:picMk id="4098" creationId="{449B29A8-2B6D-74D7-0DF1-AFAFE5F0959A}"/>
          </ac:picMkLst>
        </pc:picChg>
        <pc:cxnChg chg="add del">
          <ac:chgData name="Liene Brence" userId="7b5e39df-9e34-4de4-98a5-764d907b0810" providerId="ADAL" clId="{FC838A27-D325-4826-9A0C-D3377AB31215}" dt="2024-01-03T19:45:20.055" v="818" actId="26606"/>
          <ac:cxnSpMkLst>
            <pc:docMk/>
            <pc:sldMk cId="2619094479" sldId="265"/>
            <ac:cxnSpMk id="4122" creationId="{1503BFE4-729B-D9D0-C17B-501E6AF1127A}"/>
          </ac:cxnSpMkLst>
        </pc:cxnChg>
      </pc:sldChg>
      <pc:sldChg chg="addSp delSp modSp new mod setBg">
        <pc:chgData name="Liene Brence" userId="7b5e39df-9e34-4de4-98a5-764d907b0810" providerId="ADAL" clId="{FC838A27-D325-4826-9A0C-D3377AB31215}" dt="2024-01-03T22:44:21.400" v="2585" actId="27636"/>
        <pc:sldMkLst>
          <pc:docMk/>
          <pc:sldMk cId="5761489" sldId="266"/>
        </pc:sldMkLst>
        <pc:spChg chg="mod">
          <ac:chgData name="Liene Brence" userId="7b5e39df-9e34-4de4-98a5-764d907b0810" providerId="ADAL" clId="{FC838A27-D325-4826-9A0C-D3377AB31215}" dt="2024-01-03T22:44:21.400" v="2585" actId="27636"/>
          <ac:spMkLst>
            <pc:docMk/>
            <pc:sldMk cId="5761489" sldId="266"/>
            <ac:spMk id="2" creationId="{DAD62854-C5B9-53B4-19E8-D00484DB8BC2}"/>
          </ac:spMkLst>
        </pc:spChg>
        <pc:spChg chg="add del mod ord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3" creationId="{66F31CA8-4B2B-5F34-C510-4499855CFC53}"/>
          </ac:spMkLst>
        </pc:spChg>
        <pc:spChg chg="mod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5" creationId="{0EFF592F-582C-A2F5-A8DD-8046C24FF399}"/>
          </ac:spMkLst>
        </pc:spChg>
        <pc:spChg chg="add del">
          <ac:chgData name="Liene Brence" userId="7b5e39df-9e34-4de4-98a5-764d907b0810" providerId="ADAL" clId="{FC838A27-D325-4826-9A0C-D3377AB31215}" dt="2024-01-03T22:19:40.636" v="2082" actId="22"/>
          <ac:spMkLst>
            <pc:docMk/>
            <pc:sldMk cId="5761489" sldId="266"/>
            <ac:spMk id="8" creationId="{01884C14-5BBD-63F1-B0EC-6C65D7D4A4F2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9" creationId="{84ECDE7A-6944-466D-8FFE-149A29BA6BAE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11" creationId="{B3420082-9415-44EC-802E-C77D71D59C57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13" creationId="{55A52C45-1FCB-4636-A80F-2849B8226C01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15" creationId="{768EB4DD-3704-43AD-92B3-C4E0C6EA92CB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20" creationId="{7FF47CB7-972F-479F-A36D-9E72D26EC8DA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22" creationId="{0D153B68-5844-490D-8E67-F616D6D721CA}"/>
          </ac:spMkLst>
        </pc:spChg>
        <pc:spChg chg="add del">
          <ac:chgData name="Liene Brence" userId="7b5e39df-9e34-4de4-98a5-764d907b0810" providerId="ADAL" clId="{FC838A27-D325-4826-9A0C-D3377AB31215}" dt="2024-01-03T22:16:24.666" v="2079" actId="26606"/>
          <ac:spMkLst>
            <pc:docMk/>
            <pc:sldMk cId="5761489" sldId="266"/>
            <ac:spMk id="24" creationId="{9A0D773F-7A7D-4DBB-9DEA-86BB8B8F4BC8}"/>
          </ac:spMkLst>
        </pc:spChg>
        <pc:spChg chg="add del mod">
          <ac:chgData name="Liene Brence" userId="7b5e39df-9e34-4de4-98a5-764d907b0810" providerId="ADAL" clId="{FC838A27-D325-4826-9A0C-D3377AB31215}" dt="2024-01-03T19:31:58.945" v="304" actId="26606"/>
          <ac:spMkLst>
            <pc:docMk/>
            <pc:sldMk cId="5761489" sldId="266"/>
            <ac:spMk id="2054" creationId="{A01F2BBA-75B2-A8A0-17DD-66479D1519F8}"/>
          </ac:spMkLst>
        </pc:spChg>
        <pc:spChg chg="add del">
          <ac:chgData name="Liene Brence" userId="7b5e39df-9e34-4de4-98a5-764d907b0810" providerId="ADAL" clId="{FC838A27-D325-4826-9A0C-D3377AB31215}" dt="2024-01-03T19:32:24.485" v="341" actId="26606"/>
          <ac:spMkLst>
            <pc:docMk/>
            <pc:sldMk cId="5761489" sldId="266"/>
            <ac:spMk id="2055" creationId="{84ECDE7A-6944-466D-8FFE-149A29BA6BAE}"/>
          </ac:spMkLst>
        </pc:spChg>
        <pc:spChg chg="add del">
          <ac:chgData name="Liene Brence" userId="7b5e39df-9e34-4de4-98a5-764d907b0810" providerId="ADAL" clId="{FC838A27-D325-4826-9A0C-D3377AB31215}" dt="2024-01-03T19:32:24.485" v="341" actId="26606"/>
          <ac:spMkLst>
            <pc:docMk/>
            <pc:sldMk cId="5761489" sldId="266"/>
            <ac:spMk id="2056" creationId="{B3420082-9415-44EC-802E-C77D71D59C57}"/>
          </ac:spMkLst>
        </pc:spChg>
        <pc:spChg chg="add del">
          <ac:chgData name="Liene Brence" userId="7b5e39df-9e34-4de4-98a5-764d907b0810" providerId="ADAL" clId="{FC838A27-D325-4826-9A0C-D3377AB31215}" dt="2024-01-03T19:31:58.945" v="304" actId="26606"/>
          <ac:spMkLst>
            <pc:docMk/>
            <pc:sldMk cId="5761489" sldId="266"/>
            <ac:spMk id="2057" creationId="{84ECDE7A-6944-466D-8FFE-149A29BA6BAE}"/>
          </ac:spMkLst>
        </pc:spChg>
        <pc:spChg chg="add del">
          <ac:chgData name="Liene Brence" userId="7b5e39df-9e34-4de4-98a5-764d907b0810" providerId="ADAL" clId="{FC838A27-D325-4826-9A0C-D3377AB31215}" dt="2024-01-03T19:32:24.485" v="341" actId="26606"/>
          <ac:spMkLst>
            <pc:docMk/>
            <pc:sldMk cId="5761489" sldId="266"/>
            <ac:spMk id="2058" creationId="{55A52C45-1FCB-4636-A80F-2849B8226C01}"/>
          </ac:spMkLst>
        </pc:spChg>
        <pc:spChg chg="add del">
          <ac:chgData name="Liene Brence" userId="7b5e39df-9e34-4de4-98a5-764d907b0810" providerId="ADAL" clId="{FC838A27-D325-4826-9A0C-D3377AB31215}" dt="2024-01-03T19:31:58.945" v="304" actId="26606"/>
          <ac:spMkLst>
            <pc:docMk/>
            <pc:sldMk cId="5761489" sldId="266"/>
            <ac:spMk id="2059" creationId="{B3420082-9415-44EC-802E-C77D71D59C57}"/>
          </ac:spMkLst>
        </pc:spChg>
        <pc:spChg chg="add del">
          <ac:chgData name="Liene Brence" userId="7b5e39df-9e34-4de4-98a5-764d907b0810" providerId="ADAL" clId="{FC838A27-D325-4826-9A0C-D3377AB31215}" dt="2024-01-03T19:32:24.485" v="341" actId="26606"/>
          <ac:spMkLst>
            <pc:docMk/>
            <pc:sldMk cId="5761489" sldId="266"/>
            <ac:spMk id="2060" creationId="{768EB4DD-3704-43AD-92B3-C4E0C6EA92CB}"/>
          </ac:spMkLst>
        </pc:spChg>
        <pc:spChg chg="add del">
          <ac:chgData name="Liene Brence" userId="7b5e39df-9e34-4de4-98a5-764d907b0810" providerId="ADAL" clId="{FC838A27-D325-4826-9A0C-D3377AB31215}" dt="2024-01-03T19:31:58.945" v="304" actId="26606"/>
          <ac:spMkLst>
            <pc:docMk/>
            <pc:sldMk cId="5761489" sldId="266"/>
            <ac:spMk id="2061" creationId="{55A52C45-1FCB-4636-A80F-2849B8226C01}"/>
          </ac:spMkLst>
        </pc:spChg>
        <pc:spChg chg="add del">
          <ac:chgData name="Liene Brence" userId="7b5e39df-9e34-4de4-98a5-764d907b0810" providerId="ADAL" clId="{FC838A27-D325-4826-9A0C-D3377AB31215}" dt="2024-01-03T19:32:34.218" v="343" actId="26606"/>
          <ac:spMkLst>
            <pc:docMk/>
            <pc:sldMk cId="5761489" sldId="266"/>
            <ac:spMk id="2062" creationId="{1ECAB1E8-8195-4748-BE71-FF806D86892E}"/>
          </ac:spMkLst>
        </pc:spChg>
        <pc:spChg chg="add del">
          <ac:chgData name="Liene Brence" userId="7b5e39df-9e34-4de4-98a5-764d907b0810" providerId="ADAL" clId="{FC838A27-D325-4826-9A0C-D3377AB31215}" dt="2024-01-03T19:31:58.945" v="304" actId="26606"/>
          <ac:spMkLst>
            <pc:docMk/>
            <pc:sldMk cId="5761489" sldId="266"/>
            <ac:spMk id="2063" creationId="{768EB4DD-3704-43AD-92B3-C4E0C6EA92CB}"/>
          </ac:spMkLst>
        </pc:spChg>
        <pc:spChg chg="add del">
          <ac:chgData name="Liene Brence" userId="7b5e39df-9e34-4de4-98a5-764d907b0810" providerId="ADAL" clId="{FC838A27-D325-4826-9A0C-D3377AB31215}" dt="2024-01-03T19:32:34.218" v="343" actId="26606"/>
          <ac:spMkLst>
            <pc:docMk/>
            <pc:sldMk cId="5761489" sldId="266"/>
            <ac:spMk id="2064" creationId="{57F6BDD4-E066-4008-8011-6CC31AEB4556}"/>
          </ac:spMkLst>
        </pc:spChg>
        <pc:spChg chg="add del">
          <ac:chgData name="Liene Brence" userId="7b5e39df-9e34-4de4-98a5-764d907b0810" providerId="ADAL" clId="{FC838A27-D325-4826-9A0C-D3377AB31215}" dt="2024-01-03T19:32:34.218" v="343" actId="26606"/>
          <ac:spMkLst>
            <pc:docMk/>
            <pc:sldMk cId="5761489" sldId="266"/>
            <ac:spMk id="2065" creationId="{2711A8FB-68FC-45FC-B01E-38F809E2D439}"/>
          </ac:spMkLst>
        </pc:spChg>
        <pc:spChg chg="add del">
          <ac:chgData name="Liene Brence" userId="7b5e39df-9e34-4de4-98a5-764d907b0810" providerId="ADAL" clId="{FC838A27-D325-4826-9A0C-D3377AB31215}" dt="2024-01-03T19:32:34.218" v="343" actId="26606"/>
          <ac:spMkLst>
            <pc:docMk/>
            <pc:sldMk cId="5761489" sldId="266"/>
            <ac:spMk id="2066" creationId="{2A865FE3-5FC9-4049-87CF-30019C46C0F5}"/>
          </ac:spMkLst>
        </pc:spChg>
        <pc:spChg chg="add del">
          <ac:chgData name="Liene Brence" userId="7b5e39df-9e34-4de4-98a5-764d907b0810" providerId="ADAL" clId="{FC838A27-D325-4826-9A0C-D3377AB31215}" dt="2024-01-03T19:31:57.742" v="302" actId="26606"/>
          <ac:spMkLst>
            <pc:docMk/>
            <pc:sldMk cId="5761489" sldId="266"/>
            <ac:spMk id="2068" creationId="{84ECDE7A-6944-466D-8FFE-149A29BA6BAE}"/>
          </ac:spMkLst>
        </pc:spChg>
        <pc:spChg chg="add del">
          <ac:chgData name="Liene Brence" userId="7b5e39df-9e34-4de4-98a5-764d907b0810" providerId="ADAL" clId="{FC838A27-D325-4826-9A0C-D3377AB31215}" dt="2024-01-03T19:31:57.742" v="302" actId="26606"/>
          <ac:spMkLst>
            <pc:docMk/>
            <pc:sldMk cId="5761489" sldId="266"/>
            <ac:spMk id="2070" creationId="{B3420082-9415-44EC-802E-C77D71D59C57}"/>
          </ac:spMkLst>
        </pc:spChg>
        <pc:spChg chg="add del">
          <ac:chgData name="Liene Brence" userId="7b5e39df-9e34-4de4-98a5-764d907b0810" providerId="ADAL" clId="{FC838A27-D325-4826-9A0C-D3377AB31215}" dt="2024-01-03T19:31:57.742" v="302" actId="26606"/>
          <ac:spMkLst>
            <pc:docMk/>
            <pc:sldMk cId="5761489" sldId="266"/>
            <ac:spMk id="2072" creationId="{55A52C45-1FCB-4636-A80F-2849B8226C01}"/>
          </ac:spMkLst>
        </pc:spChg>
        <pc:spChg chg="add del">
          <ac:chgData name="Liene Brence" userId="7b5e39df-9e34-4de4-98a5-764d907b0810" providerId="ADAL" clId="{FC838A27-D325-4826-9A0C-D3377AB31215}" dt="2024-01-03T19:31:57.742" v="302" actId="26606"/>
          <ac:spMkLst>
            <pc:docMk/>
            <pc:sldMk cId="5761489" sldId="266"/>
            <ac:spMk id="2074" creationId="{768EB4DD-3704-43AD-92B3-C4E0C6EA92CB}"/>
          </ac:spMkLst>
        </pc:spChg>
        <pc:picChg chg="add mod ord">
          <ac:chgData name="Liene Brence" userId="7b5e39df-9e34-4de4-98a5-764d907b0810" providerId="ADAL" clId="{FC838A27-D325-4826-9A0C-D3377AB31215}" dt="2024-01-03T22:16:31.459" v="2080" actId="1076"/>
          <ac:picMkLst>
            <pc:docMk/>
            <pc:sldMk cId="5761489" sldId="266"/>
            <ac:picMk id="4" creationId="{C6A086D5-A5A9-CB20-8774-960308EC48FF}"/>
          </ac:picMkLst>
        </pc:picChg>
        <pc:picChg chg="add mod">
          <ac:chgData name="Liene Brence" userId="7b5e39df-9e34-4de4-98a5-764d907b0810" providerId="ADAL" clId="{FC838A27-D325-4826-9A0C-D3377AB31215}" dt="2024-01-03T22:26:44.507" v="2102" actId="1038"/>
          <ac:picMkLst>
            <pc:docMk/>
            <pc:sldMk cId="5761489" sldId="266"/>
            <ac:picMk id="10" creationId="{93608036-F4D7-1989-A93D-6EA3D2BEA84C}"/>
          </ac:picMkLst>
        </pc:picChg>
        <pc:picChg chg="add del mod">
          <ac:chgData name="Liene Brence" userId="7b5e39df-9e34-4de4-98a5-764d907b0810" providerId="ADAL" clId="{FC838A27-D325-4826-9A0C-D3377AB31215}" dt="2024-01-03T19:32:00.768" v="306"/>
          <ac:picMkLst>
            <pc:docMk/>
            <pc:sldMk cId="5761489" sldId="266"/>
            <ac:picMk id="2050" creationId="{ECFB816E-F40E-2A49-E142-05658A99884D}"/>
          </ac:picMkLst>
        </pc:picChg>
        <pc:picChg chg="add del mod">
          <ac:chgData name="Liene Brence" userId="7b5e39df-9e34-4de4-98a5-764d907b0810" providerId="ADAL" clId="{FC838A27-D325-4826-9A0C-D3377AB31215}" dt="2024-01-03T19:32:36.209" v="344"/>
          <ac:picMkLst>
            <pc:docMk/>
            <pc:sldMk cId="5761489" sldId="266"/>
            <ac:picMk id="2052" creationId="{9B759C3E-E20E-3859-4402-220CC3879597}"/>
          </ac:picMkLst>
        </pc:picChg>
      </pc:sldChg>
      <pc:sldChg chg="addSp modSp new mod setBg">
        <pc:chgData name="Liene Brence" userId="7b5e39df-9e34-4de4-98a5-764d907b0810" providerId="ADAL" clId="{FC838A27-D325-4826-9A0C-D3377AB31215}" dt="2024-01-03T22:45:19.008" v="2609" actId="20577"/>
        <pc:sldMkLst>
          <pc:docMk/>
          <pc:sldMk cId="3232263376" sldId="267"/>
        </pc:sldMkLst>
        <pc:spChg chg="mod">
          <ac:chgData name="Liene Brence" userId="7b5e39df-9e34-4de4-98a5-764d907b0810" providerId="ADAL" clId="{FC838A27-D325-4826-9A0C-D3377AB31215}" dt="2024-01-03T22:45:19.008" v="2609" actId="20577"/>
          <ac:spMkLst>
            <pc:docMk/>
            <pc:sldMk cId="3232263376" sldId="267"/>
            <ac:spMk id="2" creationId="{172B6E4C-2CB1-76C7-D9AB-B3A60EB500F1}"/>
          </ac:spMkLst>
        </pc:spChg>
        <pc:spChg chg="mod ord">
          <ac:chgData name="Liene Brence" userId="7b5e39df-9e34-4de4-98a5-764d907b0810" providerId="ADAL" clId="{FC838A27-D325-4826-9A0C-D3377AB31215}" dt="2024-01-03T22:38:01.248" v="2490" actId="20577"/>
          <ac:spMkLst>
            <pc:docMk/>
            <pc:sldMk cId="3232263376" sldId="267"/>
            <ac:spMk id="3" creationId="{941320F7-4D84-F37D-63D6-FE55B377F1CF}"/>
          </ac:spMkLst>
        </pc:spChg>
        <pc:spChg chg="add">
          <ac:chgData name="Liene Brence" userId="7b5e39df-9e34-4de4-98a5-764d907b0810" providerId="ADAL" clId="{FC838A27-D325-4826-9A0C-D3377AB31215}" dt="2024-01-03T19:40:59.812" v="761" actId="26606"/>
          <ac:spMkLst>
            <pc:docMk/>
            <pc:sldMk cId="3232263376" sldId="267"/>
            <ac:spMk id="3079" creationId="{84ECDE7A-6944-466D-8FFE-149A29BA6BAE}"/>
          </ac:spMkLst>
        </pc:spChg>
        <pc:spChg chg="add">
          <ac:chgData name="Liene Brence" userId="7b5e39df-9e34-4de4-98a5-764d907b0810" providerId="ADAL" clId="{FC838A27-D325-4826-9A0C-D3377AB31215}" dt="2024-01-03T19:40:59.812" v="761" actId="26606"/>
          <ac:spMkLst>
            <pc:docMk/>
            <pc:sldMk cId="3232263376" sldId="267"/>
            <ac:spMk id="3081" creationId="{B3420082-9415-44EC-802E-C77D71D59C57}"/>
          </ac:spMkLst>
        </pc:spChg>
        <pc:spChg chg="add">
          <ac:chgData name="Liene Brence" userId="7b5e39df-9e34-4de4-98a5-764d907b0810" providerId="ADAL" clId="{FC838A27-D325-4826-9A0C-D3377AB31215}" dt="2024-01-03T19:40:59.812" v="761" actId="26606"/>
          <ac:spMkLst>
            <pc:docMk/>
            <pc:sldMk cId="3232263376" sldId="267"/>
            <ac:spMk id="3083" creationId="{55A52C45-1FCB-4636-A80F-2849B8226C01}"/>
          </ac:spMkLst>
        </pc:spChg>
        <pc:spChg chg="add">
          <ac:chgData name="Liene Brence" userId="7b5e39df-9e34-4de4-98a5-764d907b0810" providerId="ADAL" clId="{FC838A27-D325-4826-9A0C-D3377AB31215}" dt="2024-01-03T19:40:59.812" v="761" actId="26606"/>
          <ac:spMkLst>
            <pc:docMk/>
            <pc:sldMk cId="3232263376" sldId="267"/>
            <ac:spMk id="3085" creationId="{768EB4DD-3704-43AD-92B3-C4E0C6EA92CB}"/>
          </ac:spMkLst>
        </pc:spChg>
        <pc:picChg chg="add mod">
          <ac:chgData name="Liene Brence" userId="7b5e39df-9e34-4de4-98a5-764d907b0810" providerId="ADAL" clId="{FC838A27-D325-4826-9A0C-D3377AB31215}" dt="2024-01-03T22:42:16.296" v="2548" actId="1037"/>
          <ac:picMkLst>
            <pc:docMk/>
            <pc:sldMk cId="3232263376" sldId="267"/>
            <ac:picMk id="3074" creationId="{09BA0AE7-DA0A-8ED9-3184-E645AEC83DCE}"/>
          </ac:picMkLst>
        </pc:picChg>
        <pc:picChg chg="add mod">
          <ac:chgData name="Liene Brence" userId="7b5e39df-9e34-4de4-98a5-764d907b0810" providerId="ADAL" clId="{FC838A27-D325-4826-9A0C-D3377AB31215}" dt="2024-01-03T22:42:20.398" v="2558" actId="1037"/>
          <ac:picMkLst>
            <pc:docMk/>
            <pc:sldMk cId="3232263376" sldId="267"/>
            <ac:picMk id="3076" creationId="{28E89B16-D601-E667-C553-DEF465927007}"/>
          </ac:picMkLst>
        </pc:picChg>
      </pc:sldChg>
      <pc:sldChg chg="delSp modSp add mod">
        <pc:chgData name="Liene Brence" userId="7b5e39df-9e34-4de4-98a5-764d907b0810" providerId="ADAL" clId="{FC838A27-D325-4826-9A0C-D3377AB31215}" dt="2024-01-03T21:52:12.786" v="1320" actId="1076"/>
        <pc:sldMkLst>
          <pc:docMk/>
          <pc:sldMk cId="2251950894" sldId="268"/>
        </pc:sldMkLst>
        <pc:spChg chg="mod">
          <ac:chgData name="Liene Brence" userId="7b5e39df-9e34-4de4-98a5-764d907b0810" providerId="ADAL" clId="{FC838A27-D325-4826-9A0C-D3377AB31215}" dt="2024-01-03T21:52:12.786" v="1320" actId="1076"/>
          <ac:spMkLst>
            <pc:docMk/>
            <pc:sldMk cId="2251950894" sldId="268"/>
            <ac:spMk id="2" creationId="{350F9DAD-1B57-B409-8711-06FD667AC978}"/>
          </ac:spMkLst>
        </pc:spChg>
        <pc:spChg chg="mod">
          <ac:chgData name="Liene Brence" userId="7b5e39df-9e34-4de4-98a5-764d907b0810" providerId="ADAL" clId="{FC838A27-D325-4826-9A0C-D3377AB31215}" dt="2024-01-03T21:52:11.306" v="1319" actId="1076"/>
          <ac:spMkLst>
            <pc:docMk/>
            <pc:sldMk cId="2251950894" sldId="268"/>
            <ac:spMk id="3" creationId="{EDEEFA06-B2D7-5ED9-0C71-8C16DAB09AA0}"/>
          </ac:spMkLst>
        </pc:spChg>
        <pc:picChg chg="del">
          <ac:chgData name="Liene Brence" userId="7b5e39df-9e34-4de4-98a5-764d907b0810" providerId="ADAL" clId="{FC838A27-D325-4826-9A0C-D3377AB31215}" dt="2024-01-03T21:51:08.175" v="1311" actId="478"/>
          <ac:picMkLst>
            <pc:docMk/>
            <pc:sldMk cId="2251950894" sldId="268"/>
            <ac:picMk id="1026" creationId="{9B117BA8-1DC4-FA3C-DE71-C2EB64F1A4B6}"/>
          </ac:picMkLst>
        </pc:picChg>
      </pc:sldChg>
      <pc:sldChg chg="modSp new mod">
        <pc:chgData name="Liene Brence" userId="7b5e39df-9e34-4de4-98a5-764d907b0810" providerId="ADAL" clId="{FC838A27-D325-4826-9A0C-D3377AB31215}" dt="2024-01-03T22:46:03.348" v="2615" actId="20577"/>
        <pc:sldMkLst>
          <pc:docMk/>
          <pc:sldMk cId="1494904982" sldId="269"/>
        </pc:sldMkLst>
        <pc:spChg chg="mod">
          <ac:chgData name="Liene Brence" userId="7b5e39df-9e34-4de4-98a5-764d907b0810" providerId="ADAL" clId="{FC838A27-D325-4826-9A0C-D3377AB31215}" dt="2024-01-03T22:46:03.348" v="2615" actId="20577"/>
          <ac:spMkLst>
            <pc:docMk/>
            <pc:sldMk cId="1494904982" sldId="269"/>
            <ac:spMk id="3" creationId="{63921D62-4931-ED3E-7229-8E2542F2C7AD}"/>
          </ac:spMkLst>
        </pc:spChg>
      </pc:sldChg>
    </pc:docChg>
  </pc:docChgLst>
  <pc:docChgLst>
    <pc:chgData name="Liene Brence" userId="7b5e39df-9e34-4de4-98a5-764d907b0810" providerId="ADAL" clId="{78F52C0E-B400-416A-8FE6-BA06C7ECF1C5}"/>
    <pc:docChg chg="undo custSel addSld modSld sldOrd">
      <pc:chgData name="Liene Brence" userId="7b5e39df-9e34-4de4-98a5-764d907b0810" providerId="ADAL" clId="{78F52C0E-B400-416A-8FE6-BA06C7ECF1C5}" dt="2023-10-31T14:11:17.750" v="1058" actId="20577"/>
      <pc:docMkLst>
        <pc:docMk/>
      </pc:docMkLst>
      <pc:sldChg chg="modSp new mod">
        <pc:chgData name="Liene Brence" userId="7b5e39df-9e34-4de4-98a5-764d907b0810" providerId="ADAL" clId="{78F52C0E-B400-416A-8FE6-BA06C7ECF1C5}" dt="2023-10-31T13:07:01.455" v="76"/>
        <pc:sldMkLst>
          <pc:docMk/>
          <pc:sldMk cId="1025673853" sldId="256"/>
        </pc:sldMkLst>
        <pc:spChg chg="mod">
          <ac:chgData name="Liene Brence" userId="7b5e39df-9e34-4de4-98a5-764d907b0810" providerId="ADAL" clId="{78F52C0E-B400-416A-8FE6-BA06C7ECF1C5}" dt="2023-10-31T13:05:01.999" v="26" actId="20577"/>
          <ac:spMkLst>
            <pc:docMk/>
            <pc:sldMk cId="1025673853" sldId="256"/>
            <ac:spMk id="2" creationId="{E77824B2-87AC-3562-B46A-272FCEEC3BA6}"/>
          </ac:spMkLst>
        </pc:spChg>
        <pc:spChg chg="mod">
          <ac:chgData name="Liene Brence" userId="7b5e39df-9e34-4de4-98a5-764d907b0810" providerId="ADAL" clId="{78F52C0E-B400-416A-8FE6-BA06C7ECF1C5}" dt="2023-10-31T13:07:01.455" v="76"/>
          <ac:spMkLst>
            <pc:docMk/>
            <pc:sldMk cId="1025673853" sldId="256"/>
            <ac:spMk id="3" creationId="{2EF44E46-37B5-DDAE-3EEC-A2F2AA3F26AF}"/>
          </ac:spMkLst>
        </pc:spChg>
      </pc:sldChg>
      <pc:sldChg chg="addSp delSp modSp new mod setBg">
        <pc:chgData name="Liene Brence" userId="7b5e39df-9e34-4de4-98a5-764d907b0810" providerId="ADAL" clId="{78F52C0E-B400-416A-8FE6-BA06C7ECF1C5}" dt="2023-10-31T13:11:57.466" v="122" actId="5793"/>
        <pc:sldMkLst>
          <pc:docMk/>
          <pc:sldMk cId="2175204815" sldId="257"/>
        </pc:sldMkLst>
        <pc:spChg chg="mod">
          <ac:chgData name="Liene Brence" userId="7b5e39df-9e34-4de4-98a5-764d907b0810" providerId="ADAL" clId="{78F52C0E-B400-416A-8FE6-BA06C7ECF1C5}" dt="2023-10-31T13:08:50.089" v="104" actId="26606"/>
          <ac:spMkLst>
            <pc:docMk/>
            <pc:sldMk cId="2175204815" sldId="257"/>
            <ac:spMk id="2" creationId="{350F9DAD-1B57-B409-8711-06FD667AC978}"/>
          </ac:spMkLst>
        </pc:spChg>
        <pc:spChg chg="mod ord">
          <ac:chgData name="Liene Brence" userId="7b5e39df-9e34-4de4-98a5-764d907b0810" providerId="ADAL" clId="{78F52C0E-B400-416A-8FE6-BA06C7ECF1C5}" dt="2023-10-31T13:11:57.466" v="122" actId="5793"/>
          <ac:spMkLst>
            <pc:docMk/>
            <pc:sldMk cId="2175204815" sldId="257"/>
            <ac:spMk id="3" creationId="{EDEEFA06-B2D7-5ED9-0C71-8C16DAB09AA0}"/>
          </ac:spMkLst>
        </pc:spChg>
        <pc:spChg chg="add del">
          <ac:chgData name="Liene Brence" userId="7b5e39df-9e34-4de4-98a5-764d907b0810" providerId="ADAL" clId="{78F52C0E-B400-416A-8FE6-BA06C7ECF1C5}" dt="2023-10-31T13:08:50.068" v="103" actId="26606"/>
          <ac:spMkLst>
            <pc:docMk/>
            <pc:sldMk cId="2175204815" sldId="257"/>
            <ac:spMk id="1031" creationId="{9F7D5CDA-D291-4307-BF55-1381FED29634}"/>
          </ac:spMkLst>
        </pc:spChg>
        <pc:spChg chg="add">
          <ac:chgData name="Liene Brence" userId="7b5e39df-9e34-4de4-98a5-764d907b0810" providerId="ADAL" clId="{78F52C0E-B400-416A-8FE6-BA06C7ECF1C5}" dt="2023-10-31T13:08:50.089" v="104" actId="26606"/>
          <ac:spMkLst>
            <pc:docMk/>
            <pc:sldMk cId="2175204815" sldId="257"/>
            <ac:spMk id="1033" creationId="{38505720-2558-A390-8612-99A55D48F42A}"/>
          </ac:spMkLst>
        </pc:spChg>
        <pc:spChg chg="add">
          <ac:chgData name="Liene Brence" userId="7b5e39df-9e34-4de4-98a5-764d907b0810" providerId="ADAL" clId="{78F52C0E-B400-416A-8FE6-BA06C7ECF1C5}" dt="2023-10-31T13:08:50.089" v="104" actId="26606"/>
          <ac:spMkLst>
            <pc:docMk/>
            <pc:sldMk cId="2175204815" sldId="257"/>
            <ac:spMk id="1034" creationId="{D4420C61-30B9-D26F-6720-C32154CA34BF}"/>
          </ac:spMkLst>
        </pc:spChg>
        <pc:spChg chg="add">
          <ac:chgData name="Liene Brence" userId="7b5e39df-9e34-4de4-98a5-764d907b0810" providerId="ADAL" clId="{78F52C0E-B400-416A-8FE6-BA06C7ECF1C5}" dt="2023-10-31T13:08:50.089" v="104" actId="26606"/>
          <ac:spMkLst>
            <pc:docMk/>
            <pc:sldMk cId="2175204815" sldId="257"/>
            <ac:spMk id="1035" creationId="{F720743B-9C97-37DF-D56A-D2A9E750BD12}"/>
          </ac:spMkLst>
        </pc:spChg>
        <pc:spChg chg="add">
          <ac:chgData name="Liene Brence" userId="7b5e39df-9e34-4de4-98a5-764d907b0810" providerId="ADAL" clId="{78F52C0E-B400-416A-8FE6-BA06C7ECF1C5}" dt="2023-10-31T13:08:50.089" v="104" actId="26606"/>
          <ac:spMkLst>
            <pc:docMk/>
            <pc:sldMk cId="2175204815" sldId="257"/>
            <ac:spMk id="1037" creationId="{39C3539A-A126-556F-3B61-690C785C75D3}"/>
          </ac:spMkLst>
        </pc:spChg>
        <pc:spChg chg="add">
          <ac:chgData name="Liene Brence" userId="7b5e39df-9e34-4de4-98a5-764d907b0810" providerId="ADAL" clId="{78F52C0E-B400-416A-8FE6-BA06C7ECF1C5}" dt="2023-10-31T13:08:50.089" v="104" actId="26606"/>
          <ac:spMkLst>
            <pc:docMk/>
            <pc:sldMk cId="2175204815" sldId="257"/>
            <ac:spMk id="1039" creationId="{E5089FB1-F28D-0DD0-436F-D094F3C82331}"/>
          </ac:spMkLst>
        </pc:spChg>
        <pc:picChg chg="add mod">
          <ac:chgData name="Liene Brence" userId="7b5e39df-9e34-4de4-98a5-764d907b0810" providerId="ADAL" clId="{78F52C0E-B400-416A-8FE6-BA06C7ECF1C5}" dt="2023-10-31T13:08:50.089" v="104" actId="26606"/>
          <ac:picMkLst>
            <pc:docMk/>
            <pc:sldMk cId="2175204815" sldId="257"/>
            <ac:picMk id="1026" creationId="{9B117BA8-1DC4-FA3C-DE71-C2EB64F1A4B6}"/>
          </ac:picMkLst>
        </pc:picChg>
      </pc:sldChg>
      <pc:sldChg chg="modSp new mod">
        <pc:chgData name="Liene Brence" userId="7b5e39df-9e34-4de4-98a5-764d907b0810" providerId="ADAL" clId="{78F52C0E-B400-416A-8FE6-BA06C7ECF1C5}" dt="2023-10-31T13:06:15.178" v="59" actId="20577"/>
        <pc:sldMkLst>
          <pc:docMk/>
          <pc:sldMk cId="1915114265" sldId="258"/>
        </pc:sldMkLst>
        <pc:spChg chg="mod">
          <ac:chgData name="Liene Brence" userId="7b5e39df-9e34-4de4-98a5-764d907b0810" providerId="ADAL" clId="{78F52C0E-B400-416A-8FE6-BA06C7ECF1C5}" dt="2023-10-31T13:06:12.861" v="58" actId="122"/>
          <ac:spMkLst>
            <pc:docMk/>
            <pc:sldMk cId="1915114265" sldId="258"/>
            <ac:spMk id="2" creationId="{9087F28E-E642-4A42-6F00-12FC0730FD23}"/>
          </ac:spMkLst>
        </pc:spChg>
        <pc:spChg chg="mod">
          <ac:chgData name="Liene Brence" userId="7b5e39df-9e34-4de4-98a5-764d907b0810" providerId="ADAL" clId="{78F52C0E-B400-416A-8FE6-BA06C7ECF1C5}" dt="2023-10-31T13:06:15.178" v="59" actId="20577"/>
          <ac:spMkLst>
            <pc:docMk/>
            <pc:sldMk cId="1915114265" sldId="258"/>
            <ac:spMk id="3" creationId="{879D5E02-40C6-C0E9-BA1C-05A5C5D2A50B}"/>
          </ac:spMkLst>
        </pc:spChg>
      </pc:sldChg>
      <pc:sldChg chg="modSp new mod">
        <pc:chgData name="Liene Brence" userId="7b5e39df-9e34-4de4-98a5-764d907b0810" providerId="ADAL" clId="{78F52C0E-B400-416A-8FE6-BA06C7ECF1C5}" dt="2023-10-31T13:15:08.352" v="175" actId="122"/>
        <pc:sldMkLst>
          <pc:docMk/>
          <pc:sldMk cId="1612567205" sldId="259"/>
        </pc:sldMkLst>
        <pc:spChg chg="mod">
          <ac:chgData name="Liene Brence" userId="7b5e39df-9e34-4de4-98a5-764d907b0810" providerId="ADAL" clId="{78F52C0E-B400-416A-8FE6-BA06C7ECF1C5}" dt="2023-10-31T13:15:08.352" v="175" actId="122"/>
          <ac:spMkLst>
            <pc:docMk/>
            <pc:sldMk cId="1612567205" sldId="259"/>
            <ac:spMk id="2" creationId="{63962826-C4A8-72DE-A8B0-2A53F5A8FC24}"/>
          </ac:spMkLst>
        </pc:spChg>
        <pc:spChg chg="mod">
          <ac:chgData name="Liene Brence" userId="7b5e39df-9e34-4de4-98a5-764d907b0810" providerId="ADAL" clId="{78F52C0E-B400-416A-8FE6-BA06C7ECF1C5}" dt="2023-10-31T13:14:34.574" v="155" actId="20577"/>
          <ac:spMkLst>
            <pc:docMk/>
            <pc:sldMk cId="1612567205" sldId="259"/>
            <ac:spMk id="3" creationId="{860E79E6-A1F5-EB79-4039-059ABF5791B2}"/>
          </ac:spMkLst>
        </pc:spChg>
      </pc:sldChg>
      <pc:sldChg chg="addSp delSp modSp new mod setBg setClrOvrMap">
        <pc:chgData name="Liene Brence" userId="7b5e39df-9e34-4de4-98a5-764d907b0810" providerId="ADAL" clId="{78F52C0E-B400-416A-8FE6-BA06C7ECF1C5}" dt="2023-10-31T13:37:03.651" v="342" actId="20577"/>
        <pc:sldMkLst>
          <pc:docMk/>
          <pc:sldMk cId="614420892" sldId="260"/>
        </pc:sldMkLst>
        <pc:spChg chg="mod">
          <ac:chgData name="Liene Brence" userId="7b5e39df-9e34-4de4-98a5-764d907b0810" providerId="ADAL" clId="{78F52C0E-B400-416A-8FE6-BA06C7ECF1C5}" dt="2023-10-31T13:36:41.179" v="340" actId="1076"/>
          <ac:spMkLst>
            <pc:docMk/>
            <pc:sldMk cId="614420892" sldId="260"/>
            <ac:spMk id="2" creationId="{F344F061-5B91-57AF-D72A-A29E2F4A007C}"/>
          </ac:spMkLst>
        </pc:spChg>
        <pc:spChg chg="mod">
          <ac:chgData name="Liene Brence" userId="7b5e39df-9e34-4de4-98a5-764d907b0810" providerId="ADAL" clId="{78F52C0E-B400-416A-8FE6-BA06C7ECF1C5}" dt="2023-10-31T13:37:03.651" v="342" actId="20577"/>
          <ac:spMkLst>
            <pc:docMk/>
            <pc:sldMk cId="614420892" sldId="260"/>
            <ac:spMk id="3" creationId="{A32449BB-E83E-893C-057F-117EB1C8441C}"/>
          </ac:spMkLst>
        </pc:spChg>
        <pc:spChg chg="add del">
          <ac:chgData name="Liene Brence" userId="7b5e39df-9e34-4de4-98a5-764d907b0810" providerId="ADAL" clId="{78F52C0E-B400-416A-8FE6-BA06C7ECF1C5}" dt="2023-10-31T13:34:40.144" v="311" actId="26606"/>
          <ac:spMkLst>
            <pc:docMk/>
            <pc:sldMk cId="614420892" sldId="260"/>
            <ac:spMk id="2055" creationId="{201CC55D-ED54-4C5C-95E6-10947BD1103B}"/>
          </ac:spMkLst>
        </pc:spChg>
        <pc:spChg chg="add del">
          <ac:chgData name="Liene Brence" userId="7b5e39df-9e34-4de4-98a5-764d907b0810" providerId="ADAL" clId="{78F52C0E-B400-416A-8FE6-BA06C7ECF1C5}" dt="2023-10-31T13:34:40.144" v="311" actId="26606"/>
          <ac:spMkLst>
            <pc:docMk/>
            <pc:sldMk cId="614420892" sldId="260"/>
            <ac:spMk id="2061" creationId="{3873B707-463F-40B0-8227-E8CC6C67EB25}"/>
          </ac:spMkLst>
        </pc:spChg>
        <pc:spChg chg="add del">
          <ac:chgData name="Liene Brence" userId="7b5e39df-9e34-4de4-98a5-764d907b0810" providerId="ADAL" clId="{78F52C0E-B400-416A-8FE6-BA06C7ECF1C5}" dt="2023-10-31T13:34:40.144" v="311" actId="26606"/>
          <ac:spMkLst>
            <pc:docMk/>
            <pc:sldMk cId="614420892" sldId="260"/>
            <ac:spMk id="2063" creationId="{C13237C8-E62C-4F0D-A318-BD6FB6C2D138}"/>
          </ac:spMkLst>
        </pc:spChg>
        <pc:spChg chg="add del">
          <ac:chgData name="Liene Brence" userId="7b5e39df-9e34-4de4-98a5-764d907b0810" providerId="ADAL" clId="{78F52C0E-B400-416A-8FE6-BA06C7ECF1C5}" dt="2023-10-31T13:34:40.144" v="311" actId="26606"/>
          <ac:spMkLst>
            <pc:docMk/>
            <pc:sldMk cId="614420892" sldId="260"/>
            <ac:spMk id="2065" creationId="{19C9EAEA-39D0-4B0E-A0EB-51E7B26740B1}"/>
          </ac:spMkLst>
        </pc:spChg>
        <pc:spChg chg="add del">
          <ac:chgData name="Liene Brence" userId="7b5e39df-9e34-4de4-98a5-764d907b0810" providerId="ADAL" clId="{78F52C0E-B400-416A-8FE6-BA06C7ECF1C5}" dt="2023-10-31T13:34:41.946" v="313" actId="26606"/>
          <ac:spMkLst>
            <pc:docMk/>
            <pc:sldMk cId="614420892" sldId="260"/>
            <ac:spMk id="2067" creationId="{F13C74B1-5B17-4795-BED0-7140497B445A}"/>
          </ac:spMkLst>
        </pc:spChg>
        <pc:spChg chg="add del">
          <ac:chgData name="Liene Brence" userId="7b5e39df-9e34-4de4-98a5-764d907b0810" providerId="ADAL" clId="{78F52C0E-B400-416A-8FE6-BA06C7ECF1C5}" dt="2023-10-31T13:34:41.946" v="313" actId="26606"/>
          <ac:spMkLst>
            <pc:docMk/>
            <pc:sldMk cId="614420892" sldId="260"/>
            <ac:spMk id="2068" creationId="{D4974D33-8DC5-464E-8C6D-BE58F0669C17}"/>
          </ac:spMkLst>
        </pc:spChg>
        <pc:spChg chg="add del">
          <ac:chgData name="Liene Brence" userId="7b5e39df-9e34-4de4-98a5-764d907b0810" providerId="ADAL" clId="{78F52C0E-B400-416A-8FE6-BA06C7ECF1C5}" dt="2023-10-31T13:34:43.737" v="315" actId="26606"/>
          <ac:spMkLst>
            <pc:docMk/>
            <pc:sldMk cId="614420892" sldId="260"/>
            <ac:spMk id="2070" creationId="{04812C46-200A-4DEB-A05E-3ED6C68C2387}"/>
          </ac:spMkLst>
        </pc:spChg>
        <pc:spChg chg="add del">
          <ac:chgData name="Liene Brence" userId="7b5e39df-9e34-4de4-98a5-764d907b0810" providerId="ADAL" clId="{78F52C0E-B400-416A-8FE6-BA06C7ECF1C5}" dt="2023-10-31T13:34:43.737" v="315" actId="26606"/>
          <ac:spMkLst>
            <pc:docMk/>
            <pc:sldMk cId="614420892" sldId="260"/>
            <ac:spMk id="2071" creationId="{D1EA859B-E555-4109-94F3-6700E046E008}"/>
          </ac:spMkLst>
        </pc:spChg>
        <pc:spChg chg="add del">
          <ac:chgData name="Liene Brence" userId="7b5e39df-9e34-4de4-98a5-764d907b0810" providerId="ADAL" clId="{78F52C0E-B400-416A-8FE6-BA06C7ECF1C5}" dt="2023-10-31T13:34:56.054" v="317" actId="26606"/>
          <ac:spMkLst>
            <pc:docMk/>
            <pc:sldMk cId="614420892" sldId="260"/>
            <ac:spMk id="2073" creationId="{9228552E-C8B1-4A80-8448-0787CE0FC704}"/>
          </ac:spMkLst>
        </pc:spChg>
        <pc:spChg chg="add">
          <ac:chgData name="Liene Brence" userId="7b5e39df-9e34-4de4-98a5-764d907b0810" providerId="ADAL" clId="{78F52C0E-B400-416A-8FE6-BA06C7ECF1C5}" dt="2023-10-31T13:34:56.070" v="318" actId="26606"/>
          <ac:spMkLst>
            <pc:docMk/>
            <pc:sldMk cId="614420892" sldId="260"/>
            <ac:spMk id="2075" creationId="{04812C46-200A-4DEB-A05E-3ED6C68C2387}"/>
          </ac:spMkLst>
        </pc:spChg>
        <pc:spChg chg="add">
          <ac:chgData name="Liene Brence" userId="7b5e39df-9e34-4de4-98a5-764d907b0810" providerId="ADAL" clId="{78F52C0E-B400-416A-8FE6-BA06C7ECF1C5}" dt="2023-10-31T13:34:56.070" v="318" actId="26606"/>
          <ac:spMkLst>
            <pc:docMk/>
            <pc:sldMk cId="614420892" sldId="260"/>
            <ac:spMk id="2076" creationId="{D1EA859B-E555-4109-94F3-6700E046E008}"/>
          </ac:spMkLst>
        </pc:spChg>
        <pc:grpChg chg="add del">
          <ac:chgData name="Liene Brence" userId="7b5e39df-9e34-4de4-98a5-764d907b0810" providerId="ADAL" clId="{78F52C0E-B400-416A-8FE6-BA06C7ECF1C5}" dt="2023-10-31T13:34:40.144" v="311" actId="26606"/>
          <ac:grpSpMkLst>
            <pc:docMk/>
            <pc:sldMk cId="614420892" sldId="260"/>
            <ac:grpSpMk id="2057" creationId="{1DE889C7-FAD6-4397-98E2-05D503484459}"/>
          </ac:grpSpMkLst>
        </pc:grpChg>
        <pc:picChg chg="add mod ord">
          <ac:chgData name="Liene Brence" userId="7b5e39df-9e34-4de4-98a5-764d907b0810" providerId="ADAL" clId="{78F52C0E-B400-416A-8FE6-BA06C7ECF1C5}" dt="2023-10-31T13:34:56.070" v="318" actId="26606"/>
          <ac:picMkLst>
            <pc:docMk/>
            <pc:sldMk cId="614420892" sldId="260"/>
            <ac:picMk id="2050" creationId="{544CFCEB-7BD0-625F-E4AF-FBE7D4C9EAC9}"/>
          </ac:picMkLst>
        </pc:picChg>
      </pc:sldChg>
      <pc:sldChg chg="addSp modSp new mod setBg">
        <pc:chgData name="Liene Brence" userId="7b5e39df-9e34-4de4-98a5-764d907b0810" providerId="ADAL" clId="{78F52C0E-B400-416A-8FE6-BA06C7ECF1C5}" dt="2023-10-31T13:49:51.999" v="574" actId="1076"/>
        <pc:sldMkLst>
          <pc:docMk/>
          <pc:sldMk cId="2500516735" sldId="261"/>
        </pc:sldMkLst>
        <pc:spChg chg="mod">
          <ac:chgData name="Liene Brence" userId="7b5e39df-9e34-4de4-98a5-764d907b0810" providerId="ADAL" clId="{78F52C0E-B400-416A-8FE6-BA06C7ECF1C5}" dt="2023-10-31T13:48:40.024" v="538" actId="26606"/>
          <ac:spMkLst>
            <pc:docMk/>
            <pc:sldMk cId="2500516735" sldId="261"/>
            <ac:spMk id="2" creationId="{10019F25-1C5F-0392-142A-5D6ACCDCB103}"/>
          </ac:spMkLst>
        </pc:spChg>
        <pc:spChg chg="mod">
          <ac:chgData name="Liene Brence" userId="7b5e39df-9e34-4de4-98a5-764d907b0810" providerId="ADAL" clId="{78F52C0E-B400-416A-8FE6-BA06C7ECF1C5}" dt="2023-10-31T13:49:51.999" v="574" actId="1076"/>
          <ac:spMkLst>
            <pc:docMk/>
            <pc:sldMk cId="2500516735" sldId="261"/>
            <ac:spMk id="3" creationId="{B13BF33A-EE8F-43D8-5567-E1A02175CD2A}"/>
          </ac:spMkLst>
        </pc:spChg>
        <pc:spChg chg="add">
          <ac:chgData name="Liene Brence" userId="7b5e39df-9e34-4de4-98a5-764d907b0810" providerId="ADAL" clId="{78F52C0E-B400-416A-8FE6-BA06C7ECF1C5}" dt="2023-10-31T13:48:40.024" v="538" actId="26606"/>
          <ac:spMkLst>
            <pc:docMk/>
            <pc:sldMk cId="2500516735" sldId="261"/>
            <ac:spMk id="3079" creationId="{D009D6D5-DAC2-4A8B-A17A-E206B9012D09}"/>
          </ac:spMkLst>
        </pc:spChg>
        <pc:picChg chg="add mod">
          <ac:chgData name="Liene Brence" userId="7b5e39df-9e34-4de4-98a5-764d907b0810" providerId="ADAL" clId="{78F52C0E-B400-416A-8FE6-BA06C7ECF1C5}" dt="2023-10-31T13:48:40.024" v="538" actId="26606"/>
          <ac:picMkLst>
            <pc:docMk/>
            <pc:sldMk cId="2500516735" sldId="261"/>
            <ac:picMk id="3074" creationId="{54443476-A1B8-D082-C1AD-F6DDB8C61953}"/>
          </ac:picMkLst>
        </pc:picChg>
      </pc:sldChg>
      <pc:sldChg chg="addSp modSp new mod ord setBg">
        <pc:chgData name="Liene Brence" userId="7b5e39df-9e34-4de4-98a5-764d907b0810" providerId="ADAL" clId="{78F52C0E-B400-416A-8FE6-BA06C7ECF1C5}" dt="2023-10-31T13:57:38.249" v="725" actId="26606"/>
        <pc:sldMkLst>
          <pc:docMk/>
          <pc:sldMk cId="2134964006" sldId="262"/>
        </pc:sldMkLst>
        <pc:spChg chg="mod">
          <ac:chgData name="Liene Brence" userId="7b5e39df-9e34-4de4-98a5-764d907b0810" providerId="ADAL" clId="{78F52C0E-B400-416A-8FE6-BA06C7ECF1C5}" dt="2023-10-31T13:57:38.249" v="725" actId="26606"/>
          <ac:spMkLst>
            <pc:docMk/>
            <pc:sldMk cId="2134964006" sldId="262"/>
            <ac:spMk id="2" creationId="{D95C990D-B430-90F8-2D76-01D8CD1A49D7}"/>
          </ac:spMkLst>
        </pc:spChg>
        <pc:spChg chg="mod">
          <ac:chgData name="Liene Brence" userId="7b5e39df-9e34-4de4-98a5-764d907b0810" providerId="ADAL" clId="{78F52C0E-B400-416A-8FE6-BA06C7ECF1C5}" dt="2023-10-31T13:57:38.249" v="725" actId="26606"/>
          <ac:spMkLst>
            <pc:docMk/>
            <pc:sldMk cId="2134964006" sldId="262"/>
            <ac:spMk id="3" creationId="{6ADA50C4-52F4-0FF1-D919-38FA3F6F7006}"/>
          </ac:spMkLst>
        </pc:spChg>
        <pc:spChg chg="add">
          <ac:chgData name="Liene Brence" userId="7b5e39df-9e34-4de4-98a5-764d907b0810" providerId="ADAL" clId="{78F52C0E-B400-416A-8FE6-BA06C7ECF1C5}" dt="2023-10-31T13:57:38.249" v="725" actId="26606"/>
          <ac:spMkLst>
            <pc:docMk/>
            <pc:sldMk cId="2134964006" sldId="262"/>
            <ac:spMk id="4103" creationId="{D009D6D5-DAC2-4A8B-A17A-E206B9012D09}"/>
          </ac:spMkLst>
        </pc:spChg>
        <pc:picChg chg="add mod">
          <ac:chgData name="Liene Brence" userId="7b5e39df-9e34-4de4-98a5-764d907b0810" providerId="ADAL" clId="{78F52C0E-B400-416A-8FE6-BA06C7ECF1C5}" dt="2023-10-31T13:57:38.249" v="725" actId="26606"/>
          <ac:picMkLst>
            <pc:docMk/>
            <pc:sldMk cId="2134964006" sldId="262"/>
            <ac:picMk id="4098" creationId="{5DD7710A-ACEB-5CCD-79B1-6A4F8C2D853C}"/>
          </ac:picMkLst>
        </pc:picChg>
      </pc:sldChg>
      <pc:sldChg chg="modSp new mod">
        <pc:chgData name="Liene Brence" userId="7b5e39df-9e34-4de4-98a5-764d907b0810" providerId="ADAL" clId="{78F52C0E-B400-416A-8FE6-BA06C7ECF1C5}" dt="2023-10-31T14:03:40.384" v="813" actId="20577"/>
        <pc:sldMkLst>
          <pc:docMk/>
          <pc:sldMk cId="209860421" sldId="263"/>
        </pc:sldMkLst>
        <pc:spChg chg="mod">
          <ac:chgData name="Liene Brence" userId="7b5e39df-9e34-4de4-98a5-764d907b0810" providerId="ADAL" clId="{78F52C0E-B400-416A-8FE6-BA06C7ECF1C5}" dt="2023-10-31T13:56:59.210" v="719" actId="122"/>
          <ac:spMkLst>
            <pc:docMk/>
            <pc:sldMk cId="209860421" sldId="263"/>
            <ac:spMk id="2" creationId="{67877E72-70F0-7C19-2AAD-0BEDE6B091C1}"/>
          </ac:spMkLst>
        </pc:spChg>
        <pc:spChg chg="mod">
          <ac:chgData name="Liene Brence" userId="7b5e39df-9e34-4de4-98a5-764d907b0810" providerId="ADAL" clId="{78F52C0E-B400-416A-8FE6-BA06C7ECF1C5}" dt="2023-10-31T14:03:40.384" v="813" actId="20577"/>
          <ac:spMkLst>
            <pc:docMk/>
            <pc:sldMk cId="209860421" sldId="263"/>
            <ac:spMk id="3" creationId="{06861906-53D8-F140-ED1B-4EA4A87694E8}"/>
          </ac:spMkLst>
        </pc:spChg>
      </pc:sldChg>
      <pc:sldChg chg="addSp delSp modSp new mod setBg">
        <pc:chgData name="Liene Brence" userId="7b5e39df-9e34-4de4-98a5-764d907b0810" providerId="ADAL" clId="{78F52C0E-B400-416A-8FE6-BA06C7ECF1C5}" dt="2023-10-31T14:08:44.248" v="873" actId="20577"/>
        <pc:sldMkLst>
          <pc:docMk/>
          <pc:sldMk cId="481319093" sldId="264"/>
        </pc:sldMkLst>
        <pc:spChg chg="mod">
          <ac:chgData name="Liene Brence" userId="7b5e39df-9e34-4de4-98a5-764d907b0810" providerId="ADAL" clId="{78F52C0E-B400-416A-8FE6-BA06C7ECF1C5}" dt="2023-10-31T14:08:16.106" v="867" actId="255"/>
          <ac:spMkLst>
            <pc:docMk/>
            <pc:sldMk cId="481319093" sldId="264"/>
            <ac:spMk id="2" creationId="{1CE70AD4-CB3D-3E9A-EF00-FDB217498320}"/>
          </ac:spMkLst>
        </pc:spChg>
        <pc:spChg chg="mod ord">
          <ac:chgData name="Liene Brence" userId="7b5e39df-9e34-4de4-98a5-764d907b0810" providerId="ADAL" clId="{78F52C0E-B400-416A-8FE6-BA06C7ECF1C5}" dt="2023-10-31T14:08:44.248" v="873" actId="20577"/>
          <ac:spMkLst>
            <pc:docMk/>
            <pc:sldMk cId="481319093" sldId="264"/>
            <ac:spMk id="3" creationId="{77F2DB43-983D-933A-3369-425007D31EC8}"/>
          </ac:spMkLst>
        </pc:spChg>
        <pc:spChg chg="add del">
          <ac:chgData name="Liene Brence" userId="7b5e39df-9e34-4de4-98a5-764d907b0810" providerId="ADAL" clId="{78F52C0E-B400-416A-8FE6-BA06C7ECF1C5}" dt="2023-10-31T14:05:48.332" v="823" actId="26606"/>
          <ac:spMkLst>
            <pc:docMk/>
            <pc:sldMk cId="481319093" sldId="264"/>
            <ac:spMk id="5127" creationId="{D4420C61-30B9-D26F-6720-C32154CA34BF}"/>
          </ac:spMkLst>
        </pc:spChg>
        <pc:spChg chg="add del">
          <ac:chgData name="Liene Brence" userId="7b5e39df-9e34-4de4-98a5-764d907b0810" providerId="ADAL" clId="{78F52C0E-B400-416A-8FE6-BA06C7ECF1C5}" dt="2023-10-31T14:05:48.332" v="823" actId="26606"/>
          <ac:spMkLst>
            <pc:docMk/>
            <pc:sldMk cId="481319093" sldId="264"/>
            <ac:spMk id="5129" creationId="{38505720-2558-A390-8612-99A55D48F42A}"/>
          </ac:spMkLst>
        </pc:spChg>
        <pc:spChg chg="add del">
          <ac:chgData name="Liene Brence" userId="7b5e39df-9e34-4de4-98a5-764d907b0810" providerId="ADAL" clId="{78F52C0E-B400-416A-8FE6-BA06C7ECF1C5}" dt="2023-10-31T14:05:48.332" v="823" actId="26606"/>
          <ac:spMkLst>
            <pc:docMk/>
            <pc:sldMk cId="481319093" sldId="264"/>
            <ac:spMk id="5131" creationId="{F720743B-9C97-37DF-D56A-D2A9E750BD12}"/>
          </ac:spMkLst>
        </pc:spChg>
        <pc:spChg chg="add del">
          <ac:chgData name="Liene Brence" userId="7b5e39df-9e34-4de4-98a5-764d907b0810" providerId="ADAL" clId="{78F52C0E-B400-416A-8FE6-BA06C7ECF1C5}" dt="2023-10-31T14:05:48.332" v="823" actId="26606"/>
          <ac:spMkLst>
            <pc:docMk/>
            <pc:sldMk cId="481319093" sldId="264"/>
            <ac:spMk id="5133" creationId="{39C3539A-A126-556F-3B61-690C785C75D3}"/>
          </ac:spMkLst>
        </pc:spChg>
        <pc:spChg chg="add del">
          <ac:chgData name="Liene Brence" userId="7b5e39df-9e34-4de4-98a5-764d907b0810" providerId="ADAL" clId="{78F52C0E-B400-416A-8FE6-BA06C7ECF1C5}" dt="2023-10-31T14:05:48.332" v="823" actId="26606"/>
          <ac:spMkLst>
            <pc:docMk/>
            <pc:sldMk cId="481319093" sldId="264"/>
            <ac:spMk id="5135" creationId="{E5089FB1-F28D-0DD0-436F-D094F3C82331}"/>
          </ac:spMkLst>
        </pc:spChg>
        <pc:grpChg chg="add">
          <ac:chgData name="Liene Brence" userId="7b5e39df-9e34-4de4-98a5-764d907b0810" providerId="ADAL" clId="{78F52C0E-B400-416A-8FE6-BA06C7ECF1C5}" dt="2023-10-31T14:05:48.332" v="824" actId="26606"/>
          <ac:grpSpMkLst>
            <pc:docMk/>
            <pc:sldMk cId="481319093" sldId="264"/>
            <ac:grpSpMk id="5137" creationId="{59D47941-986F-4A15-FC41-7527D904BDD5}"/>
          </ac:grpSpMkLst>
        </pc:grpChg>
        <pc:picChg chg="add mod">
          <ac:chgData name="Liene Brence" userId="7b5e39df-9e34-4de4-98a5-764d907b0810" providerId="ADAL" clId="{78F52C0E-B400-416A-8FE6-BA06C7ECF1C5}" dt="2023-10-31T14:05:48.332" v="824" actId="26606"/>
          <ac:picMkLst>
            <pc:docMk/>
            <pc:sldMk cId="481319093" sldId="264"/>
            <ac:picMk id="5122" creationId="{304C22B6-EBC7-901A-6014-5C9E66F9FE4B}"/>
          </ac:picMkLst>
        </pc:picChg>
      </pc:sldChg>
      <pc:sldChg chg="modSp new mod">
        <pc:chgData name="Liene Brence" userId="7b5e39df-9e34-4de4-98a5-764d907b0810" providerId="ADAL" clId="{78F52C0E-B400-416A-8FE6-BA06C7ECF1C5}" dt="2023-10-31T14:11:17.750" v="1058" actId="20577"/>
        <pc:sldMkLst>
          <pc:docMk/>
          <pc:sldMk cId="2619094479" sldId="265"/>
        </pc:sldMkLst>
        <pc:spChg chg="mod">
          <ac:chgData name="Liene Brence" userId="7b5e39df-9e34-4de4-98a5-764d907b0810" providerId="ADAL" clId="{78F52C0E-B400-416A-8FE6-BA06C7ECF1C5}" dt="2023-10-31T14:10:21.426" v="899" actId="122"/>
          <ac:spMkLst>
            <pc:docMk/>
            <pc:sldMk cId="2619094479" sldId="265"/>
            <ac:spMk id="2" creationId="{C6421100-0796-C984-44E5-0413CD07C2F0}"/>
          </ac:spMkLst>
        </pc:spChg>
        <pc:spChg chg="mod">
          <ac:chgData name="Liene Brence" userId="7b5e39df-9e34-4de4-98a5-764d907b0810" providerId="ADAL" clId="{78F52C0E-B400-416A-8FE6-BA06C7ECF1C5}" dt="2023-10-31T14:11:17.750" v="1058" actId="20577"/>
          <ac:spMkLst>
            <pc:docMk/>
            <pc:sldMk cId="2619094479" sldId="265"/>
            <ac:spMk id="3" creationId="{181A212F-9BFC-3FD0-5D00-074C3AB1E4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728D8-0C73-4F39-919D-26498C9B6F43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62BA-95B4-4AA1-80D0-925404719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62BA-95B4-4AA1-80D0-925404719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6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162BA-95B4-4AA1-80D0-925404719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3A4A662-470D-6E24-2002-D52A1A70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C0F69E1-D4A3-C6CA-43CA-49553A24E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78BD0F4-1D1E-1365-E9D1-54AF27DC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6F2A-D089-4D85-9B3E-76218DF44AD6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2DBD0A8-6AA7-E169-43F4-BD306B1B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7C725F8-627D-F5CA-ADF4-2730BE34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7465FF-1433-B3A6-0B02-E9474132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21DE9B6B-F079-7E16-A4A4-C6C218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2DB9166-BE78-0BC8-9412-E9CD5B15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037-B865-4184-8E3F-27C5C61D404A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D756D90-AF1D-3B3F-94CB-FC93C537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4F0D8DA-38BE-0C95-47E6-E6F86073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2784983B-FA65-D1B8-F70F-A68740739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D3F3609F-CCF2-7E91-029E-E987E16CE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CD3AAC4-AB53-7B5C-E34A-06183C7A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AEB-6C1D-4CC8-B87D-7A5ED146554A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20103E8-5C47-E07D-BBAB-A6FF9A39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C5FF89F-A88E-4BAC-0C98-5D0020BB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A3CA45-854A-B266-81E8-0E3CEDFD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D4048D4-F266-906F-7548-F60B341DF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A298C87-4EF2-4DE4-2A11-4C27C833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1CC4-9FC8-4E92-B43B-C30124184C93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50B5679-E0FB-C9F3-3C6F-A7E3DD6A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F25C353-37D4-5FD7-9C50-F41AAA2B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65575F2-7615-080B-89D0-0739531C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A9DA221-65BF-682C-91B6-E4DFFAB2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046644A-0448-0C14-B4FB-6413F4DE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CCF-E90F-4A29-ADC2-AD4284F5A449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581BC9A-2F82-DA1B-1189-7FC9F161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D6785B5-4DA2-16A9-A5D8-B1580BC7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1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7CB637-3137-8630-A9AB-11DD75AD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5092F18-EC55-747C-E9EE-C76ECE136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1FF568E-1CF2-9780-DB4A-B4242D6D9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F0A42E5-FE28-31A6-2E7E-157E47CC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7AEC-E84A-4780-967E-07886A627654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553A8A-FEDF-2B1C-AE48-9DB5A9B7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5E74C40-C51D-EDDF-DD42-47A7B232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4CDF6E3-8EDE-1AC1-CBC5-6BD66434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06952EB-E1B5-17F7-13BC-499B1F9D5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6F48997-D449-EE3D-21FA-6D3F9DF20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B7B66AD-C2B6-CF15-AC12-576075085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37BE8465-BB49-6D39-FA85-87FA6F09D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7090C8C-A79B-778A-D8CC-BE747CA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923-2E5C-4331-AFFC-454E47FCFD2F}" type="datetime1">
              <a:rPr lang="en-US" smtClean="0"/>
              <a:t>1/3/2024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6F194253-73B6-BAC6-977A-EE49B315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1CE5D6CA-DABE-E8A4-2F36-6D59E7C3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7584EC-CC93-619B-3E2E-18AC3545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A6C2D339-36D6-DB58-F7B8-721B7396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3F17-0B20-457D-ADBA-269FC9237774}" type="datetime1">
              <a:rPr lang="en-US" smtClean="0"/>
              <a:t>1/3/2024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B9BC586-8AA0-02AE-3316-C8A13F66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DD7BABE8-D720-4114-B69C-13101516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2CE826C2-A696-45C0-4542-29DC0B25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B289-1D08-4848-A70B-420087197E20}" type="datetime1">
              <a:rPr lang="en-US" smtClean="0"/>
              <a:t>1/3/2024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9D31C99-845B-AAE9-F998-BFE82469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59C66DB-2316-2B3E-E97F-242DDF52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FF07D3-7A65-6636-44FA-A3301CE8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BECE4AF-F6B3-A7A2-7642-56D0BE29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D8B5AF9-E9CD-8AEB-E285-A12A1ED0E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AC138DE-28A5-A53A-B08F-2C4AB39E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A928-BCF5-4A32-AB78-3A555B046F5A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612866-CE50-DF2C-10B9-C185CCAE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E952869-B2EE-A808-6747-73621F5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9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A4E12B-0229-DB1B-4DA5-7DA654A4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8E0DFC5-957F-AA8B-3DAA-D068127E1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550E07B-E571-8B94-7739-5B84CB557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3C33AE6-EC72-CA42-816A-E1219EE1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83EB-3187-46E2-AC7C-44696ED44E41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F01619-37CB-29FE-A55E-C8D2C0C1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15F5EF1-649B-7D0A-C12C-8C181F08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113D016-6F5E-16AA-9196-D0786A8F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1961032-CCEF-D487-EE20-E1D16E53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3B6B3A9-A268-72DC-FBFF-D0869BF68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E2F8-199A-4072-A787-48066964BCD3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3180570-63AA-BB65-48C1-06D6600F6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Liene Brence/2024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74AD839-9CBF-483C-9FA3-F84A37562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35E7-1496-4845-B06D-1296B1E8E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7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ramantas.lv/lg/post/54/Emila-Melngaila-tautas-muzikas-material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ramantas.lv/" TargetMode="External"/><Relationship Id="rId2" Type="http://schemas.openxmlformats.org/officeDocument/2006/relationships/hyperlink" Target="https://lfk.l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iklopedija.lv/skirklis/137064" TargetMode="External"/><Relationship Id="rId5" Type="http://schemas.openxmlformats.org/officeDocument/2006/relationships/hyperlink" Target="https://www.youtube.com/@LFK1924" TargetMode="External"/><Relationship Id="rId4" Type="http://schemas.openxmlformats.org/officeDocument/2006/relationships/hyperlink" Target="https://www.dainuskapis.lv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ramantas.lv/lv/record/372864/Es-nevaru-celties-1927" TargetMode="External"/><Relationship Id="rId2" Type="http://schemas.openxmlformats.org/officeDocument/2006/relationships/hyperlink" Target="https://garamantas.lv/lv/record/366395/Es-dumuoju-es-guoduoju-kas-aiz-kolna-velejas-19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LFK1924/vide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-NjOij2Fc" TargetMode="External"/><Relationship Id="rId2" Type="http://schemas.openxmlformats.org/officeDocument/2006/relationships/hyperlink" Target="https://www.youtube.com/watch?v=iNfO727aPy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yaA2XSfvrc" TargetMode="External"/><Relationship Id="rId5" Type="http://schemas.openxmlformats.org/officeDocument/2006/relationships/hyperlink" Target="https://www.youtube.com/watch?v=Q9xjrVZBzDg" TargetMode="External"/><Relationship Id="rId4" Type="http://schemas.openxmlformats.org/officeDocument/2006/relationships/hyperlink" Target="https://www.youtube.com/watch?v=FLJletnggy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en/communication-and-information/flagship-project-activities/memory-of-the-world/register/" TargetMode="External"/><Relationship Id="rId2" Type="http://schemas.openxmlformats.org/officeDocument/2006/relationships/hyperlink" Target="http://www.dainuskapis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4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0" name="Rectangle 104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1" name="Rectangle 1046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E77824B2-87AC-3562-B46A-272FCEEC3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132" y="2289502"/>
            <a:ext cx="6092786" cy="2127287"/>
          </a:xfrm>
        </p:spPr>
        <p:txBody>
          <a:bodyPr anchor="b">
            <a:normAutofit/>
          </a:bodyPr>
          <a:lstStyle/>
          <a:p>
            <a:r>
              <a:rPr lang="lv-LV" sz="4400" dirty="0"/>
              <a:t>Latviešu folkloras krātuves vēsture un materiāli</a:t>
            </a:r>
            <a:br>
              <a:rPr lang="lv-LV" sz="4400" dirty="0"/>
            </a:br>
            <a:endParaRPr lang="en-US" sz="44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EF44E46-37B5-DDAE-3EEC-A2F2AA3F2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3204" y="4353675"/>
            <a:ext cx="6092786" cy="1434824"/>
          </a:xfrm>
        </p:spPr>
        <p:txBody>
          <a:bodyPr>
            <a:noAutofit/>
          </a:bodyPr>
          <a:lstStyle/>
          <a:p>
            <a:pPr algn="r"/>
            <a:r>
              <a:rPr lang="lv-LV" dirty="0"/>
              <a:t>Liene Brence</a:t>
            </a:r>
          </a:p>
          <a:p>
            <a:pPr algn="r"/>
            <a:r>
              <a:rPr lang="lv-LV" dirty="0"/>
              <a:t>MIKC LMMV</a:t>
            </a:r>
          </a:p>
          <a:p>
            <a:pPr algn="r"/>
            <a:r>
              <a:rPr lang="lv-LV" dirty="0"/>
              <a:t>Rēzekne</a:t>
            </a:r>
          </a:p>
          <a:p>
            <a:pPr algn="r"/>
            <a:r>
              <a:rPr lang="lv-LV" dirty="0"/>
              <a:t>2024</a:t>
            </a:r>
            <a:endParaRPr lang="en-US" dirty="0"/>
          </a:p>
        </p:txBody>
      </p:sp>
      <p:cxnSp>
        <p:nvCxnSpPr>
          <p:cNvPr id="1062" name="Straight Connector 1048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50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Rectangle 1052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Latviešu folkloras krātuve (@_LFK_) / X">
            <a:extLst>
              <a:ext uri="{FF2B5EF4-FFF2-40B4-BE49-F238E27FC236}">
                <a16:creationId xmlns:a16="http://schemas.microsoft.com/office/drawing/2014/main" id="{81BE32D1-F562-958D-4809-CA070C683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99" y="3835400"/>
            <a:ext cx="2276525" cy="22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FK digitālais arhīvs / garamantas.lv">
            <a:extLst>
              <a:ext uri="{FF2B5EF4-FFF2-40B4-BE49-F238E27FC236}">
                <a16:creationId xmlns:a16="http://schemas.microsoft.com/office/drawing/2014/main" id="{5EDB7DA8-AC06-A665-D933-3B91EA66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1" y="8794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7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AD62854-C5B9-53B4-19E8-D00484DB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65" y="181011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lv-LV" sz="4000" dirty="0"/>
              <a:t>LFK manuskripts– Emiļa Melngaiļa vākums [1045] 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Melngailis">
            <a:extLst>
              <a:ext uri="{FF2B5EF4-FFF2-40B4-BE49-F238E27FC236}">
                <a16:creationId xmlns:a16="http://schemas.microsoft.com/office/drawing/2014/main" id="{C6A086D5-A5A9-CB20-8774-960308EC4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01"/>
          <a:stretch/>
        </p:blipFill>
        <p:spPr bwMode="auto">
          <a:xfrm>
            <a:off x="271507" y="3555048"/>
            <a:ext cx="4640695" cy="28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6F31CA8-4B2B-5F34-C510-4499855C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202" y="1284269"/>
            <a:ext cx="7288517" cy="5392719"/>
          </a:xfrm>
        </p:spPr>
        <p:txBody>
          <a:bodyPr anchor="ctr">
            <a:normAutofit/>
          </a:bodyPr>
          <a:lstStyle/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Melngaiļa kolekcijā ir vairāk nekā 10 000 folkloras vienību, no kurām gandrīz 5 000 ir melodiju pieraksti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Mācījies mūziku Drēzdenē un Pēterburgā. </a:t>
            </a:r>
          </a:p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Vācot melodijas, viņš apceļojis Latviju un Lietuvu, pierakstījis arī citu tautu (ebreju, igauņu) tautasdziesmas</a:t>
            </a:r>
          </a:p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Emilis Melngailis arī fotografējis savus teicējus un vidi ap tiem (46 fotogrāfijas) </a:t>
            </a:r>
          </a:p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Viņa savāktie tautas mūzikas materiāli iznāk grāmatās “Latviešu mūzikas folkloras materiāli” trīs sējumos: «</a:t>
            </a:r>
            <a:r>
              <a:rPr lang="lv-LV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Korsa</a:t>
            </a:r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«Maliena» un «</a:t>
            </a:r>
            <a:r>
              <a:rPr lang="lv-LV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Vidiena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lv-LV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Melngailis sarakstījis dažādu žanru mūziku, arī baletu un simfoniskas poēmas, bet par nozīmīgākām tiek atzītas viņa dziesmas korim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"Birzēs i norās«) </a:t>
            </a:r>
          </a:p>
          <a:p>
            <a:r>
              <a:rPr lang="lv-LV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Melngailis bijis arī Dziesmu svētku virsdiriģents</a:t>
            </a:r>
          </a:p>
          <a:p>
            <a:pPr marL="0" indent="0">
              <a:buNone/>
            </a:pPr>
            <a:endParaRPr lang="lv-LV" sz="1800" dirty="0">
              <a:hlinkClick r:id="rId3"/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EFF592F-582C-A2F5-A8DD-8046C24F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pic>
        <p:nvPicPr>
          <p:cNvPr id="10" name="Picture 8" descr="Emiļa Melngaiļa &quot;Jāņuvakars&quot;. Daži nozīmīgi fakti par Dziesmu svētku &quot;Lielo  dziesmu&quot; – Latvijas Nacionālais kultūras centrs">
            <a:extLst>
              <a:ext uri="{FF2B5EF4-FFF2-40B4-BE49-F238E27FC236}">
                <a16:creationId xmlns:a16="http://schemas.microsoft.com/office/drawing/2014/main" id="{93608036-F4D7-1989-A93D-6EA3D2BE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92" y="1465760"/>
            <a:ext cx="3298023" cy="21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72B6E4C-2CB1-76C7-D9AB-B3A60EB5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50" y="-66783"/>
            <a:ext cx="6377452" cy="2078463"/>
          </a:xfrm>
        </p:spPr>
        <p:txBody>
          <a:bodyPr>
            <a:normAutofit/>
          </a:bodyPr>
          <a:lstStyle/>
          <a:p>
            <a:r>
              <a:rPr lang="lv-LV" sz="3600" dirty="0"/>
              <a:t>LFK manuskripts–</a:t>
            </a:r>
            <a:br>
              <a:rPr lang="lv-LV" sz="3600" dirty="0"/>
            </a:br>
            <a:r>
              <a:rPr lang="lv-LV" sz="3600" dirty="0"/>
              <a:t> Jurjānu Andrejs  [</a:t>
            </a:r>
            <a:r>
              <a:rPr lang="lv-LV" sz="3600" dirty="0" err="1"/>
              <a:t>Bb</a:t>
            </a:r>
            <a:r>
              <a:rPr lang="lv-LV" sz="3600" dirty="0"/>
              <a:t> 43]</a:t>
            </a:r>
            <a:endParaRPr lang="en-US" sz="3600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41320F7-4D84-F37D-63D6-FE55B377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720" y="503435"/>
            <a:ext cx="6330978" cy="6421348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lv-LV" sz="2400" b="0" i="0" dirty="0">
                <a:effectLst/>
                <a:latin typeface="Arial" panose="020B0604020202020204" pitchFamily="34" charset="0"/>
              </a:rPr>
              <a:t>[1495] ir </a:t>
            </a:r>
            <a:r>
              <a:rPr lang="lv-LV" sz="2400" b="1" i="0" dirty="0">
                <a:effectLst/>
                <a:latin typeface="Arial" panose="020B0604020202020204" pitchFamily="34" charset="0"/>
              </a:rPr>
              <a:t>Jurjānu Andreja</a:t>
            </a:r>
            <a:r>
              <a:rPr lang="lv-LV" sz="2400" b="0" i="0" dirty="0">
                <a:effectLst/>
                <a:latin typeface="Arial" panose="020B0604020202020204" pitchFamily="34" charset="0"/>
              </a:rPr>
              <a:t> otrā kolekcija, ko Latviešu folkloras krātuve 1936. gadā par 650 Ls iegādājās no viņa brāļa Jurjānu Pāvula. Šis ir „Latvju tautas mūzikas materiālu” (LTMM) VI grāmatas – Dažādu garāku dziesmu melodijas otrās daļas manuskripts</a:t>
            </a:r>
          </a:p>
          <a:p>
            <a:pPr algn="just"/>
            <a:r>
              <a:rPr lang="lv-LV" sz="2400" b="0" i="0" dirty="0">
                <a:effectLst/>
                <a:latin typeface="Arial" panose="020B0604020202020204" pitchFamily="34" charset="0"/>
              </a:rPr>
              <a:t>Jurjānu Andrejs nopublicēja savas savāktās melodijas sešās grāmatās</a:t>
            </a:r>
          </a:p>
          <a:p>
            <a:pPr algn="just"/>
            <a:r>
              <a:rPr lang="lv-LV" sz="2400" b="0" i="0" dirty="0">
                <a:effectLst/>
                <a:latin typeface="Arial" panose="020B0604020202020204" pitchFamily="34" charset="0"/>
              </a:rPr>
              <a:t>1920. gadā Jurjānu Andrejs smagi slims un ar ļoti pavājinātu dzirdi atgriezās Latvijā no Harkovas, kur bija pavadījis garus darba gadus</a:t>
            </a:r>
          </a:p>
          <a:p>
            <a:pPr algn="just"/>
            <a:r>
              <a:rPr lang="lv-LV" sz="2400" b="0" i="0" dirty="0">
                <a:effectLst/>
                <a:latin typeface="Arial" panose="020B0604020202020204" pitchFamily="34" charset="0"/>
              </a:rPr>
              <a:t>Latvijas konservatorijas studente, operdziedātāja, komponiste </a:t>
            </a:r>
            <a:r>
              <a:rPr lang="lv-LV" sz="2400" b="1" i="0" dirty="0">
                <a:effectLst/>
                <a:latin typeface="Arial" panose="020B0604020202020204" pitchFamily="34" charset="0"/>
              </a:rPr>
              <a:t>Paula Līcīte</a:t>
            </a:r>
            <a:r>
              <a:rPr lang="lv-LV" sz="2400" b="0" i="0" dirty="0">
                <a:effectLst/>
                <a:latin typeface="Arial" panose="020B0604020202020204" pitchFamily="34" charset="0"/>
              </a:rPr>
              <a:t> (1889–1966) palīdzēja sakārtot izdošanai LTMM V burtnīcu ar instrumentālām tautas deju melodijām un strādāja pie VI krājuma</a:t>
            </a:r>
          </a:p>
          <a:p>
            <a:pPr algn="just"/>
            <a:r>
              <a:rPr lang="lv-LV" sz="2400" b="0" i="0" dirty="0">
                <a:effectLst/>
                <a:latin typeface="Arial" panose="020B0604020202020204" pitchFamily="34" charset="0"/>
              </a:rPr>
              <a:t>Visa [1495] kolekcija sastāv no salīmētām strēmelēm, vietām ar nepilnīgu numerāciju, kur dažviet arī oriģinālie rokraksti, bet šoreiz jau bez vācēja un sakārtotāja komentāriem</a:t>
            </a:r>
            <a:endParaRPr lang="en-US" sz="1800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C7CB70A-2DFD-320B-5295-8BCDD992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  <p:pic>
        <p:nvPicPr>
          <p:cNvPr id="3076" name="Picture 4" descr="Jurjānu Andreja tautas mūzikas materiāli">
            <a:extLst>
              <a:ext uri="{FF2B5EF4-FFF2-40B4-BE49-F238E27FC236}">
                <a16:creationId xmlns:a16="http://schemas.microsoft.com/office/drawing/2014/main" id="{28E89B16-D601-E667-C553-DEF46592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80" y="1740685"/>
            <a:ext cx="275753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urjānu Andreja tautas mūzikas materiāli">
            <a:extLst>
              <a:ext uri="{FF2B5EF4-FFF2-40B4-BE49-F238E27FC236}">
                <a16:creationId xmlns:a16="http://schemas.microsoft.com/office/drawing/2014/main" id="{09BA0AE7-DA0A-8ED9-3184-E645AEC83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1" r="2" b="2632"/>
          <a:stretch/>
        </p:blipFill>
        <p:spPr bwMode="auto">
          <a:xfrm>
            <a:off x="275790" y="3824596"/>
            <a:ext cx="4712774" cy="28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87F28E-E642-4A42-6F00-12FC0730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Izmantotie avoti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9D5E02-40C6-C0E9-BA1C-05A5C5D2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https://lfk.lv</a:t>
            </a:r>
            <a:endParaRPr lang="lv-LV" dirty="0"/>
          </a:p>
          <a:p>
            <a:r>
              <a:rPr lang="lv-LV" dirty="0">
                <a:hlinkClick r:id="rId3"/>
              </a:rPr>
              <a:t>https://garamantas.lv/</a:t>
            </a:r>
            <a:endParaRPr lang="lv-LV" dirty="0"/>
          </a:p>
          <a:p>
            <a:r>
              <a:rPr lang="lv-LV" dirty="0">
                <a:hlinkClick r:id="rId4"/>
              </a:rPr>
              <a:t>https://www.dainuskapis.lv/</a:t>
            </a:r>
            <a:r>
              <a:rPr lang="lv-LV" dirty="0"/>
              <a:t>  </a:t>
            </a:r>
          </a:p>
          <a:p>
            <a:r>
              <a:rPr lang="lv-LV" dirty="0">
                <a:hlinkClick r:id="rId5"/>
              </a:rPr>
              <a:t>https://www.youtube.com/@LFK1924</a:t>
            </a:r>
            <a:endParaRPr lang="lv-LV" dirty="0"/>
          </a:p>
          <a:p>
            <a:r>
              <a:rPr lang="lv-LV" dirty="0">
                <a:hlinkClick r:id="rId6"/>
              </a:rPr>
              <a:t>https://enciklopedija.lv/skirklis/137064</a:t>
            </a:r>
            <a:r>
              <a:rPr lang="lv-LV" dirty="0"/>
              <a:t>  </a:t>
            </a:r>
          </a:p>
          <a:p>
            <a:endParaRPr lang="en-US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B8BC84A-DA76-D353-013A-67D47F39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191511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4DE1472-D6F8-7640-81BE-64AA68C8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921D62-4931-ED3E-7229-8E2542F2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v-LV" sz="3600" dirty="0"/>
          </a:p>
          <a:p>
            <a:pPr marL="0" indent="0" algn="ctr">
              <a:buNone/>
            </a:pPr>
            <a:endParaRPr lang="lv-LV" sz="3600" dirty="0"/>
          </a:p>
          <a:p>
            <a:pPr marL="0" indent="0" algn="ctr">
              <a:buNone/>
            </a:pPr>
            <a:r>
              <a:rPr lang="lv-LV" sz="3600"/>
              <a:t>Paldies </a:t>
            </a:r>
            <a:r>
              <a:rPr lang="lv-LV" sz="3600" dirty="0"/>
              <a:t>par uzmanību!</a:t>
            </a:r>
            <a:endParaRPr lang="en-US" sz="3600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6CCDDC9B-5405-2DE4-2BB5-7F2D834E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149490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0F9DAD-1B57-B409-8711-06FD667A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066" y="136525"/>
            <a:ext cx="4669410" cy="1588803"/>
          </a:xfrm>
        </p:spPr>
        <p:txBody>
          <a:bodyPr anchor="b">
            <a:normAutofit/>
          </a:bodyPr>
          <a:lstStyle/>
          <a:p>
            <a:r>
              <a:rPr lang="lv-LV" sz="3600" dirty="0"/>
              <a:t>Anna Bērzkalne</a:t>
            </a:r>
            <a:endParaRPr lang="en-US" sz="3600" dirty="0"/>
          </a:p>
        </p:txBody>
      </p:sp>
      <p:pic>
        <p:nvPicPr>
          <p:cNvPr id="1026" name="Picture 2" descr="Annai Bērzkalnei – 130">
            <a:extLst>
              <a:ext uri="{FF2B5EF4-FFF2-40B4-BE49-F238E27FC236}">
                <a16:creationId xmlns:a16="http://schemas.microsoft.com/office/drawing/2014/main" id="{9B117BA8-1DC4-FA3C-DE71-C2EB64F1A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 r="-1" b="14308"/>
          <a:stretch/>
        </p:blipFill>
        <p:spPr bwMode="auto">
          <a:xfrm>
            <a:off x="981591" y="970924"/>
            <a:ext cx="3588096" cy="42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Freeform: Shape 1030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DEEFA06-B2D7-5ED9-0C71-8C16DAB0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45" y="2174781"/>
            <a:ext cx="5500955" cy="3994956"/>
          </a:xfrm>
        </p:spPr>
        <p:txBody>
          <a:bodyPr>
            <a:normAutofit/>
          </a:bodyPr>
          <a:lstStyle/>
          <a:p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Latviešu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folkloras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krātuves</a:t>
            </a:r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(LFK)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izveidotāja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pirmā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vadītāja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(1924 – 1929)</a:t>
            </a:r>
            <a:endParaRPr lang="lv-LV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</a:rPr>
              <a:t>L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atviešu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valodas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un literatūras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skolotāja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lv-LV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</a:rPr>
              <a:t>Pārstāvēja pirmo profesionāli izglītoto latviešu folkloristikas paaudzi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Tautas dziesmu pētniece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Folkloras kursu docētāja Latvijas Valsts universitātē (1945 – 1948)</a:t>
            </a:r>
          </a:p>
          <a:p>
            <a:pPr marL="0" indent="0">
              <a:buNone/>
            </a:pPr>
            <a:endParaRPr lang="lv-LV" sz="16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3C9D49C-FF8A-1F1D-B74F-5558ED00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217520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0F9DAD-1B57-B409-8711-06FD667A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899" y="85154"/>
            <a:ext cx="9347577" cy="1588803"/>
          </a:xfrm>
        </p:spPr>
        <p:txBody>
          <a:bodyPr anchor="b">
            <a:normAutofit/>
          </a:bodyPr>
          <a:lstStyle/>
          <a:p>
            <a:pPr algn="ctr"/>
            <a:r>
              <a:rPr lang="lv-LV" sz="3600" dirty="0"/>
              <a:t>Latviešu folkloras krātuve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034" name="Freeform: Shape 1030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DEEFA06-B2D7-5ED9-0C71-8C16DAB0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49" y="1916139"/>
            <a:ext cx="10422276" cy="3994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6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Darbību uzsāka 1924. gadā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Rakstnieks Pēteris </a:t>
            </a:r>
            <a:r>
              <a:rPr lang="lv-LV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Ērmanis</a:t>
            </a:r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noteica ziņģu autorus</a:t>
            </a:r>
          </a:p>
          <a:p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</a:rPr>
              <a:t>K</a:t>
            </a:r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omponists Emilis Melngailis papildināja melodiju krājumu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Izsūtot aptaujas lapas, tika vākti un iesūtīti folkloras materiāli. Visbiežāk (un visvairāk) iesūtīja skolotāju mudinātie skolēni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Presē LFK regulāri pateicās labākajiem folkloras vācējiem, apbalvoja tos ar vērtīgām grāmatām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Materiālus iesūtīja gan individuāli vācēji, gan skolas, augstskolas un dažādas organizācijas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LFK centās iegūt arī senus, agrāk izveidotus manuskriptus, “Latvju Dainu” oriģinālus</a:t>
            </a:r>
            <a:endParaRPr lang="en-US" sz="2000" dirty="0"/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3C9D49C-FF8A-1F1D-B74F-5558ED00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225195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4CFCEB-7BD0-625F-E4AF-FBE7D4C9E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6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344F061-5B91-57AF-D72A-A29E2F4A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258"/>
            <a:ext cx="4987247" cy="1899912"/>
          </a:xfrm>
        </p:spPr>
        <p:txBody>
          <a:bodyPr>
            <a:normAutofit/>
          </a:bodyPr>
          <a:lstStyle/>
          <a:p>
            <a:r>
              <a:rPr lang="lv-LV" sz="3600" dirty="0"/>
              <a:t>LFK audio materiāli</a:t>
            </a:r>
            <a:endParaRPr lang="en-US" sz="36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32449BB-E83E-893C-057F-117EB1C8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4" y="1980095"/>
            <a:ext cx="4582274" cy="5128981"/>
          </a:xfrm>
        </p:spPr>
        <p:txBody>
          <a:bodyPr>
            <a:noAutofit/>
          </a:bodyPr>
          <a:lstStyle/>
          <a:p>
            <a:r>
              <a:rPr lang="lv-LV" sz="2000" dirty="0">
                <a:latin typeface="Arial" panose="020B0604020202020204" pitchFamily="34" charset="0"/>
              </a:rPr>
              <a:t>1926.g. tika iegādāti </a:t>
            </a:r>
            <a:r>
              <a:rPr lang="lv-LV" sz="2000" b="0" i="0" dirty="0">
                <a:effectLst/>
                <a:latin typeface="Arial" panose="020B0604020202020204" pitchFamily="34" charset="0"/>
              </a:rPr>
              <a:t>fonogrāfi — ierīces melodiju ieskaņošanai</a:t>
            </a:r>
          </a:p>
          <a:p>
            <a:r>
              <a:rPr lang="lv-LV" sz="2000" b="0" i="0" dirty="0">
                <a:effectLst/>
                <a:latin typeface="Arial" panose="020B0604020202020204" pitchFamily="34" charset="0"/>
              </a:rPr>
              <a:t>LFK darbinieki ar fonogrāfu brauca pie teicējiem un ierakstīja </a:t>
            </a:r>
            <a:r>
              <a:rPr lang="lv-LV" sz="2000" b="1" i="0" dirty="0">
                <a:effectLst/>
                <a:latin typeface="Arial" panose="020B0604020202020204" pitchFamily="34" charset="0"/>
              </a:rPr>
              <a:t>valcēs</a:t>
            </a:r>
            <a:r>
              <a:rPr lang="lv-LV" sz="2000" b="0" i="0" dirty="0">
                <a:effectLst/>
                <a:latin typeface="Arial" panose="020B0604020202020204" pitchFamily="34" charset="0"/>
              </a:rPr>
              <a:t>  - īpašos vaska cilindros, kuru skanēšanas ilgums ir 3 minūtes (pa pantam no katras dziesmas) </a:t>
            </a:r>
          </a:p>
          <a:p>
            <a:r>
              <a:rPr lang="lv-LV" sz="2000" dirty="0">
                <a:latin typeface="Arial" panose="020B0604020202020204" pitchFamily="34" charset="0"/>
              </a:rPr>
              <a:t>LFK ir 191 </a:t>
            </a:r>
            <a:r>
              <a:rPr lang="lv-LV" sz="2000" dirty="0" err="1">
                <a:latin typeface="Arial" panose="020B0604020202020204" pitchFamily="34" charset="0"/>
              </a:rPr>
              <a:t>valce</a:t>
            </a:r>
            <a:endParaRPr lang="lv-LV" sz="2000" b="0" i="0" dirty="0">
              <a:effectLst/>
              <a:latin typeface="Arial" panose="020B0604020202020204" pitchFamily="34" charset="0"/>
            </a:endParaRPr>
          </a:p>
          <a:p>
            <a:r>
              <a:rPr lang="lv-LV" sz="2000" b="0" i="0" dirty="0">
                <a:effectLst/>
                <a:latin typeface="Arial" panose="020B0604020202020204" pitchFamily="34" charset="0"/>
              </a:rPr>
              <a:t>Rīgā šos ierakstus atšifrēja komponisti Artūrs Salaks un Pēteris Barisons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Kolekcija (1926 - 1947) iekļauta UNESCO programmas “Pasaules atmiņa” Latvijas nacionālajā reģistrā</a:t>
            </a:r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EA92E85-463F-E38F-A8D6-E11E62F1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61442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0019F25-1C5F-0392-142A-5D6ACCDC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96" y="0"/>
            <a:ext cx="5251316" cy="1013626"/>
          </a:xfrm>
        </p:spPr>
        <p:txBody>
          <a:bodyPr>
            <a:normAutofit/>
          </a:bodyPr>
          <a:lstStyle/>
          <a:p>
            <a:r>
              <a:rPr lang="lv-LV" sz="3600" dirty="0"/>
              <a:t>LFK audio materiāli</a:t>
            </a:r>
            <a:endParaRPr lang="en-US" sz="36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13BF33A-EE8F-43D8-5567-E1A02175C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1130746"/>
            <a:ext cx="5500449" cy="4596508"/>
          </a:xfrm>
        </p:spPr>
        <p:txBody>
          <a:bodyPr>
            <a:noAutofit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Teicējs Jānis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Utināns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Preiļu novadā </a:t>
            </a:r>
          </a:p>
          <a:p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Valce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Atšifrējis notīs Arturs Salaks (LFK foto -  spēlē cītarkokli) 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1927. g. ieskaņoja Anna Bērzkalne</a:t>
            </a:r>
          </a:p>
          <a:p>
            <a:pPr marL="0" indent="0"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https://garamantas.lv/lv/record/366395/Es-dumuoju-es-guoduoju-kas-aiz-kolna-velejas-1927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Bojātās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valces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Teicēja Veronika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Grizāne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Jēkabpils novada Zasas pagastā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Atšifrējis notīs Arturs Salaks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1927. g. ieskaņoja Anna Bērzkalne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https://garamantas.lv/lv/record/372864/Es-nevaru-celties-1927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lv-LV" sz="1800" dirty="0"/>
          </a:p>
          <a:p>
            <a:pPr marL="0" indent="0" algn="r">
              <a:buNone/>
            </a:pPr>
            <a:r>
              <a:rPr lang="lv-LV" sz="1800" dirty="0"/>
              <a:t>LFK fotogrāfija (Cītarkokli spēlē Artūrs Salaks)</a:t>
            </a:r>
            <a:endParaRPr lang="en-US" sz="1800" dirty="0"/>
          </a:p>
        </p:txBody>
      </p:sp>
      <p:pic>
        <p:nvPicPr>
          <p:cNvPr id="3074" name="Picture 2" descr="Komponists Artūrs Salaks spēlē kokli">
            <a:extLst>
              <a:ext uri="{FF2B5EF4-FFF2-40B4-BE49-F238E27FC236}">
                <a16:creationId xmlns:a16="http://schemas.microsoft.com/office/drawing/2014/main" id="{54443476-A1B8-D082-C1AD-F6DDB8C61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7" r="2" b="668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F62BBA68-308C-F8F4-6C63-114FD6F6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250051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95C990D-B430-90F8-2D76-01D8CD1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63" y="136525"/>
            <a:ext cx="5251316" cy="1807305"/>
          </a:xfrm>
        </p:spPr>
        <p:txBody>
          <a:bodyPr>
            <a:normAutofit/>
          </a:bodyPr>
          <a:lstStyle/>
          <a:p>
            <a:r>
              <a:rPr lang="lv-LV" sz="3600" dirty="0"/>
              <a:t>LFK video materiāli</a:t>
            </a:r>
            <a:endParaRPr lang="en-US" sz="36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ADA50C4-52F4-0FF1-D919-38FA3F6F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3" y="1809315"/>
            <a:ext cx="4619621" cy="3843666"/>
          </a:xfrm>
        </p:spPr>
        <p:txBody>
          <a:bodyPr>
            <a:normAutofit/>
          </a:bodyPr>
          <a:lstStyle/>
          <a:p>
            <a:r>
              <a:rPr lang="lv-LV" sz="2000" b="0" i="0" dirty="0">
                <a:effectLst/>
                <a:latin typeface="Arial" panose="020B0604020202020204" pitchFamily="34" charset="0"/>
              </a:rPr>
              <a:t>Pirmais video ieraksts  ir kinooperatoram  Zigurdam Vidiņam 1986. gadā, filmējot teicēju koncertu </a:t>
            </a:r>
            <a:r>
              <a:rPr lang="lv-LV" sz="2000" b="0" i="0" dirty="0" err="1">
                <a:effectLst/>
                <a:latin typeface="Arial" panose="020B0604020202020204" pitchFamily="34" charset="0"/>
              </a:rPr>
              <a:t>Barondienā</a:t>
            </a:r>
            <a:endParaRPr lang="lv-LV" sz="2000" dirty="0"/>
          </a:p>
          <a:p>
            <a:r>
              <a:rPr lang="en-US" sz="2000" b="0" i="0" dirty="0" err="1">
                <a:effectLst/>
                <a:latin typeface="Arial" panose="020B0604020202020204" pitchFamily="34" charset="0"/>
              </a:rPr>
              <a:t>Videoaparatūra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LFK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rīcībā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ir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kopš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1992. gada, un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līdz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2013.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gadam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nofilmētā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materiāla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apjoms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pārsniedz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350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stundas</a:t>
            </a:r>
            <a:endParaRPr lang="lv-LV" sz="2000" dirty="0"/>
          </a:p>
          <a:p>
            <a:r>
              <a:rPr lang="en-US" sz="2000" b="1" i="0" dirty="0">
                <a:effectLst/>
                <a:latin typeface="Roboto" panose="02000000000000000000" pitchFamily="2" charset="0"/>
              </a:rPr>
              <a:t>Archives of Latvian Folklore</a:t>
            </a:r>
            <a:r>
              <a:rPr lang="lv-LV" sz="2000" b="1" i="0" dirty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n-US" sz="2000" dirty="0">
                <a:hlinkClick r:id="rId3"/>
              </a:rPr>
              <a:t>https://www.youtube.com/user/LFK1924/videos</a:t>
            </a:r>
            <a:r>
              <a:rPr lang="lv-LV" sz="2000" b="1" dirty="0">
                <a:latin typeface="Roboto" panose="02000000000000000000" pitchFamily="2" charset="0"/>
              </a:rPr>
              <a:t> </a:t>
            </a:r>
            <a:endParaRPr lang="en-US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D7710A-ACEB-5CCD-79B1-6A4F8C2D8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r="7030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F2D41EA-55B3-403A-E924-1B710939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213496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877E72-70F0-7C19-2AAD-0BEDE6B0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LFK video materiāli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6861906-53D8-F140-ED1B-4EA4A876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Archives of Latvian Folklore</a:t>
            </a:r>
            <a:endParaRPr lang="lv-LV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Ķērsta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Albuž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e, Sventāja, 1989.g.</a:t>
            </a:r>
          </a:p>
          <a:p>
            <a:pPr lvl="1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  <a:hlinkClick r:id="rId2"/>
              </a:rPr>
              <a:t>https://www.youtube.com/watch?v=iNfO727aPyw</a:t>
            </a:r>
            <a:r>
              <a:rPr lang="lv-LV" b="1" dirty="0">
                <a:solidFill>
                  <a:srgbClr val="0F0F0F"/>
                </a:solidFill>
                <a:latin typeface="YouTube Sans"/>
              </a:rPr>
              <a:t> </a:t>
            </a:r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lvl="1"/>
            <a:r>
              <a:rPr lang="lv-LV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Rikavas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etnogrāfiskais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ansamblis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, 1987.g.</a:t>
            </a:r>
          </a:p>
          <a:p>
            <a:pPr lvl="1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  <a:hlinkClick r:id="rId3"/>
              </a:rPr>
              <a:t>https://www.youtube.com/watch?v=f4-NjOij2Fc</a:t>
            </a:r>
            <a:r>
              <a:rPr lang="lv-LV" b="1" dirty="0">
                <a:solidFill>
                  <a:srgbClr val="0F0F0F"/>
                </a:solidFill>
                <a:latin typeface="YouTube Sans"/>
              </a:rPr>
              <a:t> </a:t>
            </a:r>
          </a:p>
          <a:p>
            <a:pPr lvl="1"/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Preiļu siera rūpnīcas etnogrāfiskais ansamblis, 1987.g.</a:t>
            </a:r>
          </a:p>
          <a:p>
            <a:pPr lvl="1"/>
            <a:r>
              <a:rPr lang="lv-LV" b="1" i="0" dirty="0">
                <a:solidFill>
                  <a:srgbClr val="0F0F0F"/>
                </a:solidFill>
                <a:effectLst/>
                <a:latin typeface="YouTube Sans"/>
                <a:hlinkClick r:id="rId4"/>
              </a:rPr>
              <a:t>https://www.youtube.com/watch?v=FLJletnggyk</a:t>
            </a:r>
            <a:endParaRPr lang="lv-LV" b="1" dirty="0">
              <a:solidFill>
                <a:srgbClr val="0F0F0F"/>
              </a:solidFill>
              <a:latin typeface="YouTube Sans"/>
            </a:endParaRPr>
          </a:p>
          <a:p>
            <a:pPr lvl="1"/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Domicella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Līpeņa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, 1987.g.</a:t>
            </a:r>
          </a:p>
          <a:p>
            <a:pPr lvl="1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  <a:hlinkClick r:id="rId5"/>
              </a:rPr>
              <a:t>https://www.youtube.com/watch?v=Q9xjrVZBzDg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endParaRPr lang="lv-LV" b="1" dirty="0">
              <a:solidFill>
                <a:srgbClr val="0F0F0F"/>
              </a:solidFill>
              <a:latin typeface="YouTube Sans"/>
            </a:endParaRPr>
          </a:p>
          <a:p>
            <a:pPr lvl="1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Anna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Aigare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,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Klāvs</a:t>
            </a: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Aigars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, Nīca, 1988.g.</a:t>
            </a:r>
          </a:p>
          <a:p>
            <a:pPr lvl="1"/>
            <a:r>
              <a:rPr lang="en-US" b="1" i="0" dirty="0">
                <a:solidFill>
                  <a:srgbClr val="0F0F0F"/>
                </a:solidFill>
                <a:effectLst/>
                <a:latin typeface="YouTube Sans"/>
                <a:hlinkClick r:id="rId6"/>
              </a:rPr>
              <a:t>https://www.youtube.com/watch?v=eyaA2XSfvrc</a:t>
            </a:r>
            <a:r>
              <a:rPr lang="lv-LV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lvl="1"/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lvl="1"/>
            <a:endParaRPr lang="lv-LV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lvl="1"/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  <a:p>
            <a:pPr lvl="1"/>
            <a:endParaRPr lang="lv-LV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lvl="1"/>
            <a:endParaRPr lang="lv-LV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1DB66B2-80DF-6175-91F1-DE19A745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20986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E70AD4-CB3D-3E9A-EF00-FDB21749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14" y="222852"/>
            <a:ext cx="5181601" cy="946079"/>
          </a:xfrm>
        </p:spPr>
        <p:txBody>
          <a:bodyPr anchor="b">
            <a:normAutofit/>
          </a:bodyPr>
          <a:lstStyle/>
          <a:p>
            <a:pPr algn="ctr"/>
            <a:r>
              <a:rPr lang="lv-LV" sz="3600" dirty="0"/>
              <a:t>Dainu skapis</a:t>
            </a:r>
            <a:endParaRPr lang="en-US" sz="36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7F2DB43-983D-933A-3369-425007D3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26" y="1535839"/>
            <a:ext cx="5199888" cy="3507524"/>
          </a:xfrm>
        </p:spPr>
        <p:txBody>
          <a:bodyPr>
            <a:noAutofit/>
          </a:bodyPr>
          <a:lstStyle/>
          <a:p>
            <a:r>
              <a:rPr lang="lv-LV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www.dainuskapis.lv</a:t>
            </a:r>
            <a:endParaRPr lang="lv-LV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Dainu skapis ir izgatavots Maskavā 1880. gadā pēc Krišjāņa Barona paša zīmēta rasējuma. Viņam kļuva par grūtu sakārtot piesūtīto materiālu līdz tam izmantotajās papirosu papīra kastītēs, bez īpaša darba rīka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1893. gadā, kad Baronam piesūtīto tekstu skaits sasniedzis jau apmēram 150 000, tas atvests uz Latviju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Kopš 2001. gada 4. septembra Dainu skapis ir pasaules kultūras sastāvdaļa — šajā datumā tas ierakstīts </a:t>
            </a:r>
            <a:r>
              <a:rPr lang="lv-LV" sz="2000" b="0" i="0" u="none" strike="noStrike" dirty="0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UNESCO Pasaules atmiņas (</a:t>
            </a:r>
            <a:r>
              <a:rPr lang="lv-LV" sz="2000" b="0" i="0" u="none" strike="noStrike" dirty="0" err="1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Memory</a:t>
            </a:r>
            <a:r>
              <a:rPr lang="lv-LV" sz="2000" b="0" i="0" u="none" strike="noStrike" dirty="0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lv-LV" sz="2000" b="0" i="0" u="none" strike="noStrike" dirty="0" err="1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</a:t>
            </a:r>
            <a:r>
              <a:rPr lang="lv-LV" sz="2000" b="0" i="0" u="none" strike="noStrike" dirty="0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lv-LV" sz="2000" b="0" i="0" u="none" strike="noStrike" dirty="0" err="1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</a:t>
            </a:r>
            <a:r>
              <a:rPr lang="lv-LV" sz="2000" b="0" i="0" u="none" strike="noStrike" dirty="0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lv-LV" sz="2000" b="0" i="0" u="none" strike="noStrike" dirty="0" err="1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</a:t>
            </a:r>
            <a:r>
              <a:rPr lang="lv-LV" sz="2000" b="0" i="0" u="none" strike="noStrike" dirty="0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 sarakstā</a:t>
            </a:r>
            <a:r>
              <a:rPr lang="lv-LV" sz="2000" b="0" i="0" u="none" strike="noStrike" dirty="0">
                <a:solidFill>
                  <a:srgbClr val="8EAC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7" name="Group 5126">
            <a:extLst>
              <a:ext uri="{FF2B5EF4-FFF2-40B4-BE49-F238E27FC236}">
                <a16:creationId xmlns:a16="http://schemas.microsoft.com/office/drawing/2014/main" id="{59D47941-986F-4A15-FC41-7527D904B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0285" y="4887325"/>
            <a:ext cx="2022729" cy="1993164"/>
            <a:chOff x="-60285" y="4581559"/>
            <a:chExt cx="2330572" cy="2296509"/>
          </a:xfrm>
        </p:grpSpPr>
        <p:sp>
          <p:nvSpPr>
            <p:cNvPr id="5128" name="Freeform: Shape 5127">
              <a:extLst>
                <a:ext uri="{FF2B5EF4-FFF2-40B4-BE49-F238E27FC236}">
                  <a16:creationId xmlns:a16="http://schemas.microsoft.com/office/drawing/2014/main" id="{360EC868-83E9-43E0-4856-1190B2886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73269" y="6038524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8" name="Freeform: Shape 5128">
              <a:extLst>
                <a:ext uri="{FF2B5EF4-FFF2-40B4-BE49-F238E27FC236}">
                  <a16:creationId xmlns:a16="http://schemas.microsoft.com/office/drawing/2014/main" id="{6D985B52-4EDF-48D5-D47E-F9B38F2A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3DFB3DD7-EE05-3397-7AB2-0974D469A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9" name="Freeform: Shape 5130">
              <a:extLst>
                <a:ext uri="{FF2B5EF4-FFF2-40B4-BE49-F238E27FC236}">
                  <a16:creationId xmlns:a16="http://schemas.microsoft.com/office/drawing/2014/main" id="{D1E859F5-3E53-24D1-D141-628C029B7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2" name="Freeform: Shape 5131">
              <a:extLst>
                <a:ext uri="{FF2B5EF4-FFF2-40B4-BE49-F238E27FC236}">
                  <a16:creationId xmlns:a16="http://schemas.microsoft.com/office/drawing/2014/main" id="{2E19958B-8991-2DE4-0301-6ADCA0C2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304C22B6-EBC7-901A-6014-5C9E66F9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707" y="738554"/>
            <a:ext cx="3581279" cy="53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DF251691-8CAF-CEBD-43D0-5DDD1052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48131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tvijas Rakstu un mākslas kameras materiāli">
            <a:extLst>
              <a:ext uri="{FF2B5EF4-FFF2-40B4-BE49-F238E27FC236}">
                <a16:creationId xmlns:a16="http://schemas.microsoft.com/office/drawing/2014/main" id="{449B29A8-2B6D-74D7-0DF1-AFAFE5F0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2503"/>
            <a:ext cx="5342467" cy="42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C6421100-0796-C984-44E5-0413CD07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2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dirty="0"/>
              <a:t>LFK lielākās kolekcijas</a:t>
            </a:r>
            <a:endParaRPr lang="en-US" sz="36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81A212F-9BFC-3FD0-5D00-074C3AB1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4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Jurjānu Andreja vākums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Emiļa Melngaiļa vākums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Artura Salaka vākums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Lidijas </a:t>
            </a:r>
            <a:r>
              <a:rPr lang="lv-LV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Galenieces</a:t>
            </a:r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</a:rPr>
              <a:t> vākums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Voldemāra </a:t>
            </a:r>
            <a:r>
              <a:rPr lang="lv-LV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Stelberga</a:t>
            </a:r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</a:rPr>
              <a:t> vākums</a:t>
            </a:r>
          </a:p>
          <a:p>
            <a:r>
              <a:rPr lang="lv-LV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Andreja Krūmiņa vākums</a:t>
            </a:r>
          </a:p>
          <a:p>
            <a:pPr marL="0" indent="0">
              <a:buNone/>
            </a:pPr>
            <a:endParaRPr lang="lv-LV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lv-LV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1050" dirty="0">
                <a:solidFill>
                  <a:srgbClr val="333333"/>
                </a:solidFill>
                <a:latin typeface="Arial" panose="020B0604020202020204" pitchFamily="34" charset="0"/>
              </a:rPr>
              <a:t>						</a:t>
            </a:r>
            <a:r>
              <a:rPr lang="lv-LV" sz="1500" dirty="0">
                <a:solidFill>
                  <a:srgbClr val="333333"/>
                </a:solidFill>
                <a:latin typeface="Arial" panose="020B0604020202020204" pitchFamily="34" charset="0"/>
              </a:rPr>
              <a:t>Attēlā Voldemāra </a:t>
            </a:r>
            <a:r>
              <a:rPr lang="lv-LV" sz="1500" dirty="0" err="1">
                <a:solidFill>
                  <a:srgbClr val="333333"/>
                </a:solidFill>
                <a:latin typeface="Arial" panose="020B0604020202020204" pitchFamily="34" charset="0"/>
              </a:rPr>
              <a:t>Stelberga</a:t>
            </a:r>
            <a:r>
              <a:rPr lang="lv-LV" sz="1500" dirty="0">
                <a:solidFill>
                  <a:srgbClr val="333333"/>
                </a:solidFill>
                <a:latin typeface="Arial" panose="020B0604020202020204" pitchFamily="34" charset="0"/>
              </a:rPr>
              <a:t> Tautas melodiju anketa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3B8ED06B-33CB-8CEB-26B1-662949E0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Liene Brence/2024</a:t>
            </a:r>
          </a:p>
        </p:txBody>
      </p:sp>
    </p:spTree>
    <p:extLst>
      <p:ext uri="{BB962C8B-B14F-4D97-AF65-F5344CB8AC3E}">
        <p14:creationId xmlns:p14="http://schemas.microsoft.com/office/powerpoint/2010/main" val="261909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967</Words>
  <Application>Microsoft Office PowerPoint</Application>
  <PresentationFormat>Platekrāna</PresentationFormat>
  <Paragraphs>114</Paragraphs>
  <Slides>13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 Medium</vt:lpstr>
      <vt:lpstr>YouTube Sans</vt:lpstr>
      <vt:lpstr>Roboto</vt:lpstr>
      <vt:lpstr>Office dizains</vt:lpstr>
      <vt:lpstr>Latviešu folkloras krātuves vēsture un materiāli </vt:lpstr>
      <vt:lpstr>Anna Bērzkalne</vt:lpstr>
      <vt:lpstr>Latviešu folkloras krātuve </vt:lpstr>
      <vt:lpstr>LFK audio materiāli</vt:lpstr>
      <vt:lpstr>LFK audio materiāli</vt:lpstr>
      <vt:lpstr>LFK video materiāli</vt:lpstr>
      <vt:lpstr>LFK video materiāli</vt:lpstr>
      <vt:lpstr>Dainu skapis</vt:lpstr>
      <vt:lpstr>LFK lielākās kolekcijas</vt:lpstr>
      <vt:lpstr>LFK manuskripts– Emiļa Melngaiļa vākums [1045] </vt:lpstr>
      <vt:lpstr>LFK manuskripts–  Jurjānu Andrejs  [Bb 43]</vt:lpstr>
      <vt:lpstr>Izmantotie avoti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Latviešu folkloras krātuve</dc:title>
  <dc:creator>Liene Brence</dc:creator>
  <cp:lastModifiedBy>Liene Brence</cp:lastModifiedBy>
  <cp:revision>1</cp:revision>
  <dcterms:created xsi:type="dcterms:W3CDTF">2023-10-31T13:04:19Z</dcterms:created>
  <dcterms:modified xsi:type="dcterms:W3CDTF">2024-01-03T22:46:04Z</dcterms:modified>
</cp:coreProperties>
</file>