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12192000" cy="6858000"/>
  <p:notesSz cx="6858000" cy="9144000"/>
  <p:defaultTextStyle>
    <a:defPPr>
      <a:defRPr lang="lv-LV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">
    <a:wholeTbl>
      <a:tcTxStyle>
        <a:font>
          <a:latin typeface="+mn-lt"/>
          <a:ea typeface="+mn-ea"/>
          <a:cs typeface="+mn-cs"/>
        </a:font>
        <a:srgbClr val="000000"/>
      </a:tcTxStyle>
      <a:tcStyle>
        <a:tcBdr>
          <a:left>
            <a:ln w="12701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a:left>
          <a:right>
            <a:ln w="12701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a:right>
          <a:top>
            <a:ln w="12701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a:top>
          <a:bottom>
            <a:ln w="12701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a:bottom>
        </a:tcBdr>
        <a:fill>
          <a:solidFill>
            <a:srgbClr val="E9EBF5"/>
          </a:solidFill>
        </a:fill>
      </a:tcStyle>
    </a:wholeTbl>
    <a:band1H>
      <a:tcStyle>
        <a:tcBdr/>
        <a:fill>
          <a:solidFill>
            <a:srgbClr val="CFD5EA"/>
          </a:solidFill>
        </a:fill>
      </a:tcStyle>
    </a:band1H>
    <a:band2H>
      <a:tcStyle>
        <a:tcBdr/>
      </a:tcStyle>
    </a:band2H>
    <a:band1V>
      <a:tcStyle>
        <a:tcBdr/>
        <a:fill>
          <a:solidFill>
            <a:srgbClr val="CFD5EA"/>
          </a:solidFill>
        </a:fill>
      </a:tcStyle>
    </a:band1V>
    <a:band2V>
      <a:tcStyle>
        <a:tcBdr/>
      </a:tcStyle>
    </a:band2V>
    <a:lastCol>
      <a:tcTxStyle b="on">
        <a:font>
          <a:latin typeface="+mn-lt"/>
          <a:ea typeface="+mn-ea"/>
          <a:cs typeface="+mn-cs"/>
        </a:font>
        <a:srgbClr val="FFFFFF"/>
      </a:tcTxStyle>
      <a:tcStyle>
        <a:tcBdr/>
        <a:fill>
          <a:solidFill>
            <a:srgbClr val="4472C4"/>
          </a:solidFill>
        </a:fill>
      </a:tcStyle>
    </a:lastCol>
    <a:firstCol>
      <a:tcTxStyle b="on">
        <a:font>
          <a:latin typeface="+mn-lt"/>
          <a:ea typeface="+mn-ea"/>
          <a:cs typeface="+mn-cs"/>
        </a:font>
        <a:srgbClr val="FFFFFF"/>
      </a:tcTxStyle>
      <a:tcStyle>
        <a:tcBdr/>
        <a:fill>
          <a:solidFill>
            <a:srgbClr val="4472C4"/>
          </a:solidFill>
        </a:fill>
      </a:tcStyle>
    </a:firstCol>
    <a:lastRow>
      <a:tcTxStyle b="on">
        <a:font>
          <a:latin typeface="+mn-lt"/>
          <a:ea typeface="+mn-ea"/>
          <a:cs typeface="+mn-cs"/>
        </a:font>
        <a:srgbClr val="FFFFFF"/>
      </a:tcTxStyle>
      <a:tcStyle>
        <a:tcBdr>
          <a:top>
            <a:ln w="38103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a:top>
        </a:tcBdr>
        <a:fill>
          <a:solidFill>
            <a:srgbClr val="4472C4"/>
          </a:solidFill>
        </a:fill>
      </a:tcStyle>
    </a:lastRow>
    <a:firstRow>
      <a:tcTxStyle b="on">
        <a:font>
          <a:latin typeface="+mn-lt"/>
          <a:ea typeface="+mn-ea"/>
          <a:cs typeface="+mn-cs"/>
        </a:font>
        <a:srgbClr val="FFFFFF"/>
      </a:tcTxStyle>
      <a:tcStyle>
        <a:tcBdr>
          <a:bottom>
            <a:ln w="38103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a:bottom>
        </a:tcBdr>
        <a:fill>
          <a:solidFill>
            <a:srgbClr val="4472C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92" d="100"/>
          <a:sy n="92" d="100"/>
        </p:scale>
        <p:origin x="102" y="4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 txBox="1">
            <a:spLocks noGrp="1"/>
          </p:cNvSpPr>
          <p:nvPr>
            <p:ph type="hdr" sz="quarter"/>
          </p:nvPr>
        </p:nvSpPr>
        <p:spPr>
          <a:xfrm>
            <a:off x="0" y="0"/>
            <a:ext cx="2971800" cy="458791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noAutofit/>
          </a:bodyPr>
          <a:lstStyle>
            <a:lvl1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lv-LV" sz="12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defRPr>
            </a:lvl1pPr>
          </a:lstStyle>
          <a:p>
            <a:pPr lvl="0"/>
            <a:endParaRPr lang="lv-LV"/>
          </a:p>
        </p:txBody>
      </p:sp>
      <p:sp>
        <p:nvSpPr>
          <p:cNvPr id="3" name="Date Placeholder 2"/>
          <p:cNvSpPr txBox="1">
            <a:spLocks noGrp="1"/>
          </p:cNvSpPr>
          <p:nvPr>
            <p:ph type="dt" idx="1"/>
          </p:nvPr>
        </p:nvSpPr>
        <p:spPr>
          <a:xfrm>
            <a:off x="3884608" y="0"/>
            <a:ext cx="2971800" cy="458791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noAutofit/>
          </a:bodyPr>
          <a:lstStyle>
            <a:lvl1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lv-LV" sz="12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defRPr>
            </a:lvl1pPr>
          </a:lstStyle>
          <a:p>
            <a:pPr lvl="0"/>
            <a:fld id="{F0BE0EFF-0AB5-4A6C-8C8A-145095F698B8}" type="datetime1">
              <a:rPr lang="lv-LV"/>
              <a:pPr lvl="0"/>
              <a:t>19.04.2018</a:t>
            </a:fld>
            <a:endParaRPr lang="lv-LV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099"/>
          </a:xfrm>
          <a:prstGeom prst="rect">
            <a:avLst/>
          </a:prstGeom>
          <a:noFill/>
          <a:ln w="12701">
            <a:solidFill>
              <a:srgbClr val="000000"/>
            </a:solidFill>
            <a:prstDash val="solid"/>
          </a:ln>
        </p:spPr>
      </p:sp>
      <p:sp>
        <p:nvSpPr>
          <p:cNvPr id="5" name="Notes Placeholder 4"/>
          <p:cNvSpPr txBox="1">
            <a:spLocks noGrp="1"/>
          </p:cNvSpPr>
          <p:nvPr>
            <p:ph type="body" sz="quarter" idx="3"/>
          </p:nvPr>
        </p:nvSpPr>
        <p:spPr>
          <a:xfrm>
            <a:off x="685800" y="4400549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lv-LV"/>
          </a:p>
        </p:txBody>
      </p:sp>
      <p:sp>
        <p:nvSpPr>
          <p:cNvPr id="6" name="Footer Placeholder 5"/>
          <p:cNvSpPr txBox="1">
            <a:spLocks noGrp="1"/>
          </p:cNvSpPr>
          <p:nvPr>
            <p:ph type="ftr" sz="quarter" idx="4"/>
          </p:nvPr>
        </p:nvSpPr>
        <p:spPr>
          <a:xfrm>
            <a:off x="0" y="8685208"/>
            <a:ext cx="2971800" cy="458791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b" anchorCtr="0" compatLnSpc="1">
            <a:noAutofit/>
          </a:bodyPr>
          <a:lstStyle>
            <a:lvl1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lv-LV" sz="12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defRPr>
            </a:lvl1pPr>
          </a:lstStyle>
          <a:p>
            <a:pPr lvl="0"/>
            <a:endParaRPr lang="lv-LV"/>
          </a:p>
        </p:txBody>
      </p:sp>
      <p:sp>
        <p:nvSpPr>
          <p:cNvPr id="7" name="Slide Number Placeholder 6"/>
          <p:cNvSpPr txBox="1">
            <a:spLocks noGrp="1"/>
          </p:cNvSpPr>
          <p:nvPr>
            <p:ph type="sldNum" sz="quarter" idx="5"/>
          </p:nvPr>
        </p:nvSpPr>
        <p:spPr>
          <a:xfrm>
            <a:off x="3884608" y="8685208"/>
            <a:ext cx="2971800" cy="458791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b" anchorCtr="0" compatLnSpc="1">
            <a:noAutofit/>
          </a:bodyPr>
          <a:lstStyle>
            <a:lvl1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lv-LV" sz="12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defRPr>
            </a:lvl1pPr>
          </a:lstStyle>
          <a:p>
            <a:pPr lvl="0"/>
            <a:fld id="{0A671EE0-2586-4E06-BC8F-3A88FFDCB349}" type="slidenum"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80899263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marR="0" lvl="0" indent="0" algn="l" defTabSz="914400" rtl="0" fontAlgn="auto" hangingPunct="1">
      <a:lnSpc>
        <a:spcPct val="100000"/>
      </a:lnSpc>
      <a:spcBef>
        <a:spcPts val="0"/>
      </a:spcBef>
      <a:spcAft>
        <a:spcPts val="0"/>
      </a:spcAft>
      <a:buNone/>
      <a:tabLst/>
      <a:defRPr lang="en-US" sz="1200" b="0" i="0" u="none" strike="noStrike" kern="1200" cap="none" spc="0" baseline="0">
        <a:solidFill>
          <a:srgbClr val="000000"/>
        </a:solidFill>
        <a:uFillTx/>
        <a:latin typeface="Calibri"/>
      </a:defRPr>
    </a:lvl1pPr>
    <a:lvl2pPr marL="457200" marR="0" lvl="1" indent="0" algn="l" defTabSz="914400" rtl="0" fontAlgn="auto" hangingPunct="1">
      <a:lnSpc>
        <a:spcPct val="100000"/>
      </a:lnSpc>
      <a:spcBef>
        <a:spcPts val="0"/>
      </a:spcBef>
      <a:spcAft>
        <a:spcPts val="0"/>
      </a:spcAft>
      <a:buNone/>
      <a:tabLst/>
      <a:defRPr lang="en-US" sz="1200" b="0" i="0" u="none" strike="noStrike" kern="1200" cap="none" spc="0" baseline="0">
        <a:solidFill>
          <a:srgbClr val="000000"/>
        </a:solidFill>
        <a:uFillTx/>
        <a:latin typeface="Calibri"/>
      </a:defRPr>
    </a:lvl2pPr>
    <a:lvl3pPr marL="914400" marR="0" lvl="2" indent="0" algn="l" defTabSz="914400" rtl="0" fontAlgn="auto" hangingPunct="1">
      <a:lnSpc>
        <a:spcPct val="100000"/>
      </a:lnSpc>
      <a:spcBef>
        <a:spcPts val="0"/>
      </a:spcBef>
      <a:spcAft>
        <a:spcPts val="0"/>
      </a:spcAft>
      <a:buNone/>
      <a:tabLst/>
      <a:defRPr lang="en-US" sz="1200" b="0" i="0" u="none" strike="noStrike" kern="1200" cap="none" spc="0" baseline="0">
        <a:solidFill>
          <a:srgbClr val="000000"/>
        </a:solidFill>
        <a:uFillTx/>
        <a:latin typeface="Calibri"/>
      </a:defRPr>
    </a:lvl3pPr>
    <a:lvl4pPr marL="1371600" marR="0" lvl="3" indent="0" algn="l" defTabSz="914400" rtl="0" fontAlgn="auto" hangingPunct="1">
      <a:lnSpc>
        <a:spcPct val="100000"/>
      </a:lnSpc>
      <a:spcBef>
        <a:spcPts val="0"/>
      </a:spcBef>
      <a:spcAft>
        <a:spcPts val="0"/>
      </a:spcAft>
      <a:buNone/>
      <a:tabLst/>
      <a:defRPr lang="en-US" sz="1200" b="0" i="0" u="none" strike="noStrike" kern="1200" cap="none" spc="0" baseline="0">
        <a:solidFill>
          <a:srgbClr val="000000"/>
        </a:solidFill>
        <a:uFillTx/>
        <a:latin typeface="Calibri"/>
      </a:defRPr>
    </a:lvl4pPr>
    <a:lvl5pPr marL="1828800" marR="0" lvl="4" indent="0" algn="l" defTabSz="914400" rtl="0" fontAlgn="auto" hangingPunct="1">
      <a:lnSpc>
        <a:spcPct val="100000"/>
      </a:lnSpc>
      <a:spcBef>
        <a:spcPts val="0"/>
      </a:spcBef>
      <a:spcAft>
        <a:spcPts val="0"/>
      </a:spcAft>
      <a:buNone/>
      <a:tabLst/>
      <a:defRPr lang="en-US" sz="1200" b="0" i="0" u="none" strike="noStrike" kern="1200" cap="none" spc="0" baseline="0">
        <a:solidFill>
          <a:srgbClr val="000000"/>
        </a:solidFill>
        <a:uFillTx/>
        <a:latin typeface="Calibri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4" name="Slide Number Placeholder 3"/>
          <p:cNvSpPr txBox="1"/>
          <p:nvPr/>
        </p:nvSpPr>
        <p:spPr>
          <a:xfrm>
            <a:off x="3884608" y="8685208"/>
            <a:ext cx="2971800" cy="458791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b" anchorCtr="0" compatLnSpc="1">
            <a:noAutofit/>
          </a:bodyPr>
          <a:lstStyle/>
          <a:p>
            <a: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6416E8FC-9109-43C6-B572-C061FE52C1A6}" type="slidenum">
              <a:t>3</a:t>
            </a:fld>
            <a:endParaRPr lang="lv-LV" sz="1200" b="0" i="0" u="none" strike="noStrike" kern="1200" cap="none" spc="0" baseline="0">
              <a:solidFill>
                <a:srgbClr val="000000"/>
              </a:solidFill>
              <a:uFillTx/>
              <a:latin typeface="Calibri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4" name="Slide Number Placeholder 3"/>
          <p:cNvSpPr txBox="1"/>
          <p:nvPr/>
        </p:nvSpPr>
        <p:spPr>
          <a:xfrm>
            <a:off x="3884608" y="8685208"/>
            <a:ext cx="2971800" cy="458791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b" anchorCtr="0" compatLnSpc="1">
            <a:noAutofit/>
          </a:bodyPr>
          <a:lstStyle/>
          <a:p>
            <a: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02BBD917-1F49-4608-9ADC-B7532DDF3E09}" type="slidenum">
              <a:t>7</a:t>
            </a:fld>
            <a:endParaRPr lang="lv-LV" sz="1200" b="0" i="0" u="none" strike="noStrike" kern="1200" cap="none" spc="0" baseline="0">
              <a:solidFill>
                <a:srgbClr val="000000"/>
              </a:solidFill>
              <a:uFillTx/>
              <a:latin typeface="Calibri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 descr="C0-HD-BTM.png">
            <a:extLst>
              <a:ext uri="{FF2B5EF4-FFF2-40B4-BE49-F238E27FC236}">
                <a16:creationId xmlns:a16="http://schemas.microsoft.com/office/drawing/2014/main" id="{00000000-0000-0000-0000-00000000000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375147"/>
            <a:ext cx="12191996" cy="2482852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3" name="Title 1"/>
          <p:cNvSpPr txBox="1">
            <a:spLocks noGrp="1"/>
          </p:cNvSpPr>
          <p:nvPr>
            <p:ph type="ctrTitle"/>
          </p:nvPr>
        </p:nvSpPr>
        <p:spPr>
          <a:xfrm>
            <a:off x="1371600" y="1803407"/>
            <a:ext cx="9448796" cy="1825096"/>
          </a:xfrm>
        </p:spPr>
        <p:txBody>
          <a:bodyPr anchor="b"/>
          <a:lstStyle>
            <a:lvl1pPr algn="l">
              <a:defRPr sz="6000"/>
            </a:lvl1pPr>
          </a:lstStyle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4" name="Subtitle 2"/>
          <p:cNvSpPr txBox="1">
            <a:spLocks noGrp="1"/>
          </p:cNvSpPr>
          <p:nvPr>
            <p:ph type="subTitle" idx="1"/>
          </p:nvPr>
        </p:nvSpPr>
        <p:spPr>
          <a:xfrm>
            <a:off x="1371600" y="3632197"/>
            <a:ext cx="9448796" cy="685800"/>
          </a:xfrm>
        </p:spPr>
        <p:txBody>
          <a:bodyPr/>
          <a:lstStyle>
            <a:lvl1pPr marL="0" indent="0">
              <a:buNone/>
              <a:defRPr sz="2000"/>
            </a:lvl1pPr>
          </a:lstStyle>
          <a:p>
            <a:pPr lvl="0"/>
            <a:r>
              <a:rPr lang="en-US"/>
              <a:t>Click to edit Master subtitle style</a:t>
            </a:r>
          </a:p>
        </p:txBody>
      </p:sp>
      <p:sp>
        <p:nvSpPr>
          <p:cNvPr id="5" name="Date Placeholder 3"/>
          <p:cNvSpPr txBox="1">
            <a:spLocks noGrp="1"/>
          </p:cNvSpPr>
          <p:nvPr>
            <p:ph type="dt" sz="half" idx="7"/>
          </p:nvPr>
        </p:nvSpPr>
        <p:spPr>
          <a:xfrm>
            <a:off x="7909560" y="4314331"/>
            <a:ext cx="2910836" cy="374638"/>
          </a:xfrm>
        </p:spPr>
        <p:txBody>
          <a:bodyPr/>
          <a:lstStyle>
            <a:lvl1pPr>
              <a:defRPr/>
            </a:lvl1pPr>
          </a:lstStyle>
          <a:p>
            <a:pPr lvl="0"/>
            <a:fld id="{4B04A4BA-FC2F-4FE6-A2EC-84720039C0D4}" type="datetime1">
              <a:rPr lang="en-US"/>
              <a:pPr lvl="0"/>
              <a:t>4/19/2018</a:t>
            </a:fld>
            <a:endParaRPr lang="en-US"/>
          </a:p>
        </p:txBody>
      </p:sp>
      <p:sp>
        <p:nvSpPr>
          <p:cNvPr id="6" name="Footer Placeholder 4"/>
          <p:cNvSpPr txBox="1">
            <a:spLocks noGrp="1"/>
          </p:cNvSpPr>
          <p:nvPr>
            <p:ph type="ftr" sz="quarter" idx="9"/>
          </p:nvPr>
        </p:nvSpPr>
        <p:spPr>
          <a:xfrm>
            <a:off x="1371600" y="4323840"/>
            <a:ext cx="6400800" cy="365129"/>
          </a:xfrm>
        </p:spPr>
        <p:txBody>
          <a:bodyPr/>
          <a:lstStyle>
            <a:lvl1pPr>
              <a:defRPr/>
            </a:lvl1pPr>
          </a:lstStyle>
          <a:p>
            <a:pPr lvl="0"/>
            <a:endParaRPr lang="en-US"/>
          </a:p>
        </p:txBody>
      </p:sp>
      <p:sp>
        <p:nvSpPr>
          <p:cNvPr id="7" name="Slide Number Placeholder 5"/>
          <p:cNvSpPr txBox="1">
            <a:spLocks noGrp="1"/>
          </p:cNvSpPr>
          <p:nvPr>
            <p:ph type="sldNum" sz="quarter" idx="8"/>
          </p:nvPr>
        </p:nvSpPr>
        <p:spPr>
          <a:xfrm>
            <a:off x="8077196" y="1430862"/>
            <a:ext cx="2743200" cy="365129"/>
          </a:xfrm>
        </p:spPr>
        <p:txBody>
          <a:bodyPr/>
          <a:lstStyle>
            <a:lvl1pPr>
              <a:defRPr/>
            </a:lvl1pPr>
          </a:lstStyle>
          <a:p>
            <a:pPr lvl="0"/>
            <a:fld id="{FA698212-F2A5-40B2-BDF3-558EE60A6FFD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72725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hf sldNum="0"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/>
          </p:nvPr>
        </p:nvSpPr>
        <p:spPr>
          <a:xfrm>
            <a:off x="685772" y="4697364"/>
            <a:ext cx="10822033" cy="819357"/>
          </a:xfrm>
        </p:spPr>
        <p:txBody>
          <a:bodyPr anchor="b"/>
          <a:lstStyle>
            <a:lvl1pPr algn="l">
              <a:defRPr sz="3200"/>
            </a:lvl1pPr>
          </a:lstStyle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 txBox="1">
            <a:spLocks noGrp="1"/>
          </p:cNvSpPr>
          <p:nvPr>
            <p:ph type="pic" idx="4294967295"/>
          </p:nvPr>
        </p:nvSpPr>
        <p:spPr>
          <a:xfrm>
            <a:off x="681730" y="941438"/>
            <a:ext cx="10821841" cy="3478158"/>
          </a:xfrm>
        </p:spPr>
        <p:txBody>
          <a:bodyPr/>
          <a:lstStyle>
            <a:lvl1pPr marL="0" indent="0">
              <a:buNone/>
              <a:defRPr sz="3200"/>
            </a:lvl1pPr>
          </a:lstStyle>
          <a:p>
            <a:pPr lvl="0"/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 txBox="1">
            <a:spLocks noGrp="1"/>
          </p:cNvSpPr>
          <p:nvPr>
            <p:ph type="body" idx="4294967295"/>
          </p:nvPr>
        </p:nvSpPr>
        <p:spPr>
          <a:xfrm>
            <a:off x="685800" y="5516712"/>
            <a:ext cx="10820396" cy="701966"/>
          </a:xfrm>
        </p:spPr>
        <p:txBody>
          <a:bodyPr/>
          <a:lstStyle>
            <a:lvl1pPr marL="0" indent="0">
              <a:buNone/>
              <a:defRPr sz="1600"/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5C11DCE5-474A-417F-A042-603AB21FAB01}" type="datetime1">
              <a:rPr lang="en-US"/>
              <a:pPr lvl="0"/>
              <a:t>4/19/2018</a:t>
            </a:fld>
            <a:endParaRPr lang="en-US"/>
          </a:p>
        </p:txBody>
      </p:sp>
      <p:sp>
        <p:nvSpPr>
          <p:cNvPr id="6" name="Footer Placeholder 5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US"/>
          </a:p>
        </p:txBody>
      </p:sp>
      <p:sp>
        <p:nvSpPr>
          <p:cNvPr id="7" name="Slide Number Placeholder 6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24091911-CC8D-4E4E-B6E5-FB641FAD55DF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44927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7" descr="C0-HD-BTM.png">
            <a:extLst>
              <a:ext uri="{FF2B5EF4-FFF2-40B4-BE49-F238E27FC236}">
                <a16:creationId xmlns:a16="http://schemas.microsoft.com/office/drawing/2014/main" id="{00000000-0000-0000-0000-00000000000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375147"/>
            <a:ext cx="12191996" cy="2482852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3" name="Title 1"/>
          <p:cNvSpPr txBox="1">
            <a:spLocks noGrp="1"/>
          </p:cNvSpPr>
          <p:nvPr>
            <p:ph type="title"/>
          </p:nvPr>
        </p:nvSpPr>
        <p:spPr>
          <a:xfrm>
            <a:off x="685800" y="753529"/>
            <a:ext cx="10820396" cy="2802471"/>
          </a:xfrm>
        </p:spPr>
        <p:txBody>
          <a:bodyPr/>
          <a:lstStyle>
            <a:lvl1pPr algn="l">
              <a:defRPr sz="3200"/>
            </a:lvl1pPr>
          </a:lstStyle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4" name="Text Placeholder 3"/>
          <p:cNvSpPr txBox="1">
            <a:spLocks noGrp="1"/>
          </p:cNvSpPr>
          <p:nvPr>
            <p:ph type="body" idx="4294967295"/>
          </p:nvPr>
        </p:nvSpPr>
        <p:spPr>
          <a:xfrm>
            <a:off x="1024466" y="3649132"/>
            <a:ext cx="10130518" cy="999064"/>
          </a:xfrm>
        </p:spPr>
        <p:txBody>
          <a:bodyPr anchor="ctr"/>
          <a:lstStyle>
            <a:lvl1pPr marL="0" indent="0">
              <a:buNone/>
              <a:defRPr sz="1600"/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 txBox="1">
            <a:spLocks noGrp="1"/>
          </p:cNvSpPr>
          <p:nvPr>
            <p:ph type="dt" sz="half" idx="7"/>
          </p:nvPr>
        </p:nvSpPr>
        <p:spPr>
          <a:xfrm>
            <a:off x="7814453" y="381003"/>
            <a:ext cx="2910836" cy="365129"/>
          </a:xfrm>
        </p:spPr>
        <p:txBody>
          <a:bodyPr/>
          <a:lstStyle>
            <a:lvl1pPr>
              <a:defRPr/>
            </a:lvl1pPr>
          </a:lstStyle>
          <a:p>
            <a:pPr lvl="0"/>
            <a:fld id="{D90356B9-9DD7-45FD-A2DF-0C7E2340E46F}" type="datetime1">
              <a:rPr lang="en-US"/>
              <a:pPr lvl="0"/>
              <a:t>4/19/2018</a:t>
            </a:fld>
            <a:endParaRPr lang="en-US"/>
          </a:p>
        </p:txBody>
      </p:sp>
      <p:sp>
        <p:nvSpPr>
          <p:cNvPr id="6" name="Footer Placeholder 5"/>
          <p:cNvSpPr txBox="1">
            <a:spLocks noGrp="1"/>
          </p:cNvSpPr>
          <p:nvPr>
            <p:ph type="ftr" sz="quarter" idx="9"/>
          </p:nvPr>
        </p:nvSpPr>
        <p:spPr>
          <a:xfrm>
            <a:off x="685800" y="379942"/>
            <a:ext cx="6991493" cy="365129"/>
          </a:xfrm>
        </p:spPr>
        <p:txBody>
          <a:bodyPr/>
          <a:lstStyle>
            <a:lvl1pPr>
              <a:defRPr/>
            </a:lvl1pPr>
          </a:lstStyle>
          <a:p>
            <a:pPr lvl="0"/>
            <a:endParaRPr lang="en-US"/>
          </a:p>
        </p:txBody>
      </p:sp>
      <p:sp>
        <p:nvSpPr>
          <p:cNvPr id="7" name="Slide Number Placeholder 6"/>
          <p:cNvSpPr txBox="1">
            <a:spLocks noGrp="1"/>
          </p:cNvSpPr>
          <p:nvPr>
            <p:ph type="sldNum" sz="quarter" idx="8"/>
          </p:nvPr>
        </p:nvSpPr>
        <p:spPr>
          <a:xfrm>
            <a:off x="10862450" y="381003"/>
            <a:ext cx="643746" cy="365129"/>
          </a:xfrm>
        </p:spPr>
        <p:txBody>
          <a:bodyPr/>
          <a:lstStyle>
            <a:lvl1pPr>
              <a:defRPr/>
            </a:lvl1pPr>
          </a:lstStyle>
          <a:p>
            <a:pPr lvl="0"/>
            <a:fld id="{DD7445FB-F4B0-4589-ACFA-DF384C85D205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50954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2" descr="C0-HD-BTM.png">
            <a:extLst>
              <a:ext uri="{FF2B5EF4-FFF2-40B4-BE49-F238E27FC236}">
                <a16:creationId xmlns:a16="http://schemas.microsoft.com/office/drawing/2014/main" id="{00000000-0000-0000-0000-00000000000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375147"/>
            <a:ext cx="12191996" cy="2482852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3" name="Title 1"/>
          <p:cNvSpPr txBox="1">
            <a:spLocks noGrp="1"/>
          </p:cNvSpPr>
          <p:nvPr>
            <p:ph type="title"/>
          </p:nvPr>
        </p:nvSpPr>
        <p:spPr>
          <a:xfrm>
            <a:off x="1024466" y="753529"/>
            <a:ext cx="10151531" cy="2604494"/>
          </a:xfrm>
        </p:spPr>
        <p:txBody>
          <a:bodyPr/>
          <a:lstStyle>
            <a:lvl1pPr algn="l">
              <a:defRPr sz="3200"/>
            </a:lvl1pPr>
          </a:lstStyle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4" name="Text Placeholder 3"/>
          <p:cNvSpPr txBox="1">
            <a:spLocks noGrp="1"/>
          </p:cNvSpPr>
          <p:nvPr>
            <p:ph type="body" idx="4294967295"/>
          </p:nvPr>
        </p:nvSpPr>
        <p:spPr>
          <a:xfrm>
            <a:off x="1303861" y="3365558"/>
            <a:ext cx="9592732" cy="444444"/>
          </a:xfrm>
        </p:spPr>
        <p:txBody>
          <a:bodyPr/>
          <a:lstStyle>
            <a:lvl1pPr marL="0" indent="0">
              <a:buNone/>
              <a:defRPr sz="1400"/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Text Placeholder 3"/>
          <p:cNvSpPr txBox="1">
            <a:spLocks noGrp="1"/>
          </p:cNvSpPr>
          <p:nvPr>
            <p:ph type="body" idx="4294967295"/>
          </p:nvPr>
        </p:nvSpPr>
        <p:spPr>
          <a:xfrm>
            <a:off x="1024466" y="3959864"/>
            <a:ext cx="10151531" cy="679874"/>
          </a:xfrm>
        </p:spPr>
        <p:txBody>
          <a:bodyPr anchor="ctr"/>
          <a:lstStyle>
            <a:lvl1pPr marL="0" indent="0">
              <a:buNone/>
              <a:defRPr sz="1600"/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Date Placeholder 4"/>
          <p:cNvSpPr txBox="1">
            <a:spLocks noGrp="1"/>
          </p:cNvSpPr>
          <p:nvPr>
            <p:ph type="dt" sz="half" idx="7"/>
          </p:nvPr>
        </p:nvSpPr>
        <p:spPr>
          <a:xfrm>
            <a:off x="7814453" y="381003"/>
            <a:ext cx="2910836" cy="365129"/>
          </a:xfrm>
        </p:spPr>
        <p:txBody>
          <a:bodyPr/>
          <a:lstStyle>
            <a:lvl1pPr>
              <a:defRPr/>
            </a:lvl1pPr>
          </a:lstStyle>
          <a:p>
            <a:pPr lvl="0"/>
            <a:fld id="{DDD0C919-11D1-4A41-BCAE-608550AAD99D}" type="datetime1">
              <a:rPr lang="en-US"/>
              <a:pPr lvl="0"/>
              <a:t>4/19/2018</a:t>
            </a:fld>
            <a:endParaRPr lang="en-US"/>
          </a:p>
        </p:txBody>
      </p:sp>
      <p:sp>
        <p:nvSpPr>
          <p:cNvPr id="7" name="Footer Placeholder 5"/>
          <p:cNvSpPr txBox="1">
            <a:spLocks noGrp="1"/>
          </p:cNvSpPr>
          <p:nvPr>
            <p:ph type="ftr" sz="quarter" idx="9"/>
          </p:nvPr>
        </p:nvSpPr>
        <p:spPr>
          <a:xfrm>
            <a:off x="685800" y="379942"/>
            <a:ext cx="6991493" cy="365129"/>
          </a:xfrm>
        </p:spPr>
        <p:txBody>
          <a:bodyPr/>
          <a:lstStyle>
            <a:lvl1pPr>
              <a:defRPr/>
            </a:lvl1pPr>
          </a:lstStyle>
          <a:p>
            <a:pPr lvl="0"/>
            <a:endParaRPr lang="en-US"/>
          </a:p>
        </p:txBody>
      </p:sp>
      <p:sp>
        <p:nvSpPr>
          <p:cNvPr id="8" name="Slide Number Placeholder 6"/>
          <p:cNvSpPr txBox="1">
            <a:spLocks noGrp="1"/>
          </p:cNvSpPr>
          <p:nvPr>
            <p:ph type="sldNum" sz="quarter" idx="8"/>
          </p:nvPr>
        </p:nvSpPr>
        <p:spPr>
          <a:xfrm>
            <a:off x="10862450" y="381003"/>
            <a:ext cx="643746" cy="365129"/>
          </a:xfrm>
        </p:spPr>
        <p:txBody>
          <a:bodyPr/>
          <a:lstStyle>
            <a:lvl1pPr>
              <a:defRPr/>
            </a:lvl1pPr>
          </a:lstStyle>
          <a:p>
            <a:pPr lvl="0"/>
            <a:fld id="{3DCDF1CF-BB73-4D95-86B4-CF8EF4275B4D}" type="slidenum">
              <a:t>‹#›</a:t>
            </a:fld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476246" y="933446"/>
            <a:ext cx="609603" cy="584777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ctr" anchorCtr="0" compatLnSpc="1">
            <a:noAutofit/>
          </a:bodyPr>
          <a:lstStyle/>
          <a:p>
            <a:pPr marL="0" marR="0" lvl="0" indent="0" algn="l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8000" b="0" i="0" u="none" strike="noStrike" kern="1200" cap="all" spc="0" baseline="0">
                <a:solidFill>
                  <a:srgbClr val="FFFFFF"/>
                </a:solidFill>
                <a:uFillTx/>
                <a:latin typeface="Century Gothic"/>
              </a:rPr>
              <a:t>“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0984230" y="2701293"/>
            <a:ext cx="609603" cy="584777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ctr" anchorCtr="0" compatLnSpc="1">
            <a:noAutofit/>
          </a:bodyPr>
          <a:lstStyle/>
          <a:p>
            <a:pPr marL="0" marR="0" lvl="0" indent="0" algn="r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8000" b="0" i="0" u="none" strike="noStrike" kern="1200" cap="all" spc="0" baseline="0">
                <a:solidFill>
                  <a:srgbClr val="FFFFFF"/>
                </a:solidFill>
                <a:uFillTx/>
                <a:latin typeface="Century Gothic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6016183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8" descr="C0-HD-BTM.png">
            <a:extLst>
              <a:ext uri="{FF2B5EF4-FFF2-40B4-BE49-F238E27FC236}">
                <a16:creationId xmlns:a16="http://schemas.microsoft.com/office/drawing/2014/main" id="{00000000-0000-0000-0000-00000000000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375147"/>
            <a:ext cx="12191996" cy="2482852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3" name="Title 1"/>
          <p:cNvSpPr txBox="1">
            <a:spLocks noGrp="1"/>
          </p:cNvSpPr>
          <p:nvPr>
            <p:ph type="title"/>
          </p:nvPr>
        </p:nvSpPr>
        <p:spPr>
          <a:xfrm>
            <a:off x="1024493" y="1124702"/>
            <a:ext cx="10146182" cy="2511838"/>
          </a:xfrm>
        </p:spPr>
        <p:txBody>
          <a:bodyPr anchor="b"/>
          <a:lstStyle>
            <a:lvl1pPr algn="l">
              <a:defRPr sz="3200"/>
            </a:lvl1pPr>
          </a:lstStyle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4" name="Text Placeholder 3"/>
          <p:cNvSpPr txBox="1">
            <a:spLocks noGrp="1"/>
          </p:cNvSpPr>
          <p:nvPr>
            <p:ph type="body" idx="4294967295"/>
          </p:nvPr>
        </p:nvSpPr>
        <p:spPr>
          <a:xfrm>
            <a:off x="1024466" y="3648318"/>
            <a:ext cx="10144655" cy="999887"/>
          </a:xfrm>
        </p:spPr>
        <p:txBody>
          <a:bodyPr/>
          <a:lstStyle>
            <a:lvl1pPr marL="0" indent="0">
              <a:buNone/>
              <a:defRPr sz="1600"/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 txBox="1">
            <a:spLocks noGrp="1"/>
          </p:cNvSpPr>
          <p:nvPr>
            <p:ph type="dt" sz="half" idx="7"/>
          </p:nvPr>
        </p:nvSpPr>
        <p:spPr>
          <a:xfrm>
            <a:off x="7814453" y="378881"/>
            <a:ext cx="2910836" cy="365129"/>
          </a:xfrm>
        </p:spPr>
        <p:txBody>
          <a:bodyPr/>
          <a:lstStyle>
            <a:lvl1pPr>
              <a:defRPr/>
            </a:lvl1pPr>
          </a:lstStyle>
          <a:p>
            <a:pPr lvl="0"/>
            <a:fld id="{D39C244A-D550-4CA0-AB42-233D503C29F6}" type="datetime1">
              <a:rPr lang="en-US"/>
              <a:pPr lvl="0"/>
              <a:t>4/19/2018</a:t>
            </a:fld>
            <a:endParaRPr lang="en-US"/>
          </a:p>
        </p:txBody>
      </p:sp>
      <p:sp>
        <p:nvSpPr>
          <p:cNvPr id="6" name="Footer Placeholder 5"/>
          <p:cNvSpPr txBox="1">
            <a:spLocks noGrp="1"/>
          </p:cNvSpPr>
          <p:nvPr>
            <p:ph type="ftr" sz="quarter" idx="9"/>
          </p:nvPr>
        </p:nvSpPr>
        <p:spPr>
          <a:xfrm>
            <a:off x="685800" y="378881"/>
            <a:ext cx="6991493" cy="365129"/>
          </a:xfrm>
        </p:spPr>
        <p:txBody>
          <a:bodyPr/>
          <a:lstStyle>
            <a:lvl1pPr>
              <a:defRPr/>
            </a:lvl1pPr>
          </a:lstStyle>
          <a:p>
            <a:pPr lvl="0"/>
            <a:endParaRPr lang="en-US"/>
          </a:p>
        </p:txBody>
      </p:sp>
      <p:sp>
        <p:nvSpPr>
          <p:cNvPr id="7" name="Slide Number Placeholder 6"/>
          <p:cNvSpPr txBox="1">
            <a:spLocks noGrp="1"/>
          </p:cNvSpPr>
          <p:nvPr>
            <p:ph type="sldNum" sz="quarter" idx="8"/>
          </p:nvPr>
        </p:nvSpPr>
        <p:spPr>
          <a:xfrm>
            <a:off x="10862450" y="381003"/>
            <a:ext cx="643746" cy="365129"/>
          </a:xfrm>
        </p:spPr>
        <p:txBody>
          <a:bodyPr/>
          <a:lstStyle>
            <a:lvl1pPr>
              <a:defRPr/>
            </a:lvl1pPr>
          </a:lstStyle>
          <a:p>
            <a:pPr lvl="0"/>
            <a:fld id="{B96669F1-AD10-42D9-B4FF-AA815F3880C1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08754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/>
          </p:nvPr>
        </p:nvSpPr>
        <p:spPr>
          <a:xfrm>
            <a:off x="2895603" y="761996"/>
            <a:ext cx="8610603" cy="130387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 txBox="1">
            <a:spLocks noGrp="1"/>
          </p:cNvSpPr>
          <p:nvPr>
            <p:ph type="body" idx="4294967295"/>
          </p:nvPr>
        </p:nvSpPr>
        <p:spPr>
          <a:xfrm>
            <a:off x="685800" y="2202076"/>
            <a:ext cx="3456432" cy="617320"/>
          </a:xfrm>
        </p:spPr>
        <p:txBody>
          <a:bodyPr anchor="b">
            <a:noAutofit/>
          </a:bodyPr>
          <a:lstStyle>
            <a:lvl1pPr marL="0" indent="0">
              <a:buNone/>
              <a:defRPr sz="2400"/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Text Placeholder 3"/>
          <p:cNvSpPr txBox="1">
            <a:spLocks noGrp="1"/>
          </p:cNvSpPr>
          <p:nvPr>
            <p:ph type="body" idx="4294967295"/>
          </p:nvPr>
        </p:nvSpPr>
        <p:spPr>
          <a:xfrm>
            <a:off x="685800" y="2904564"/>
            <a:ext cx="3456432" cy="3314133"/>
          </a:xfrm>
        </p:spPr>
        <p:txBody>
          <a:bodyPr/>
          <a:lstStyle>
            <a:lvl1pPr marL="0" indent="0">
              <a:buNone/>
              <a:defRPr sz="1400"/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Text Placeholder 4"/>
          <p:cNvSpPr txBox="1">
            <a:spLocks noGrp="1"/>
          </p:cNvSpPr>
          <p:nvPr>
            <p:ph type="body" idx="4294967295"/>
          </p:nvPr>
        </p:nvSpPr>
        <p:spPr>
          <a:xfrm>
            <a:off x="4368802" y="2201335"/>
            <a:ext cx="3456432" cy="626537"/>
          </a:xfrm>
        </p:spPr>
        <p:txBody>
          <a:bodyPr anchor="b">
            <a:noAutofit/>
          </a:bodyPr>
          <a:lstStyle>
            <a:lvl1pPr marL="0" indent="0">
              <a:buNone/>
              <a:defRPr sz="2400"/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Text Placeholder 3"/>
          <p:cNvSpPr txBox="1">
            <a:spLocks noGrp="1"/>
          </p:cNvSpPr>
          <p:nvPr>
            <p:ph type="body" idx="4294967295"/>
          </p:nvPr>
        </p:nvSpPr>
        <p:spPr>
          <a:xfrm>
            <a:off x="4366854" y="2904070"/>
            <a:ext cx="3456432" cy="3314617"/>
          </a:xfrm>
        </p:spPr>
        <p:txBody>
          <a:bodyPr/>
          <a:lstStyle>
            <a:lvl1pPr marL="0" indent="0">
              <a:buNone/>
              <a:defRPr sz="1400"/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7" name="Text Placeholder 4"/>
          <p:cNvSpPr txBox="1">
            <a:spLocks noGrp="1"/>
          </p:cNvSpPr>
          <p:nvPr>
            <p:ph type="body" idx="4294967295"/>
          </p:nvPr>
        </p:nvSpPr>
        <p:spPr>
          <a:xfrm>
            <a:off x="8051804" y="2192868"/>
            <a:ext cx="3456432" cy="626537"/>
          </a:xfrm>
        </p:spPr>
        <p:txBody>
          <a:bodyPr anchor="b">
            <a:noAutofit/>
          </a:bodyPr>
          <a:lstStyle>
            <a:lvl1pPr marL="0" indent="0">
              <a:buNone/>
              <a:defRPr sz="2400"/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Text Placeholder 3"/>
          <p:cNvSpPr txBox="1">
            <a:spLocks noGrp="1"/>
          </p:cNvSpPr>
          <p:nvPr>
            <p:ph type="body" idx="4294967295"/>
          </p:nvPr>
        </p:nvSpPr>
        <p:spPr>
          <a:xfrm>
            <a:off x="8051804" y="2904564"/>
            <a:ext cx="3456432" cy="3314133"/>
          </a:xfrm>
        </p:spPr>
        <p:txBody>
          <a:bodyPr/>
          <a:lstStyle>
            <a:lvl1pPr marL="0" indent="0">
              <a:buNone/>
              <a:defRPr sz="1400"/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9" name="Date Placeholder 2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11FE275B-188F-4201-9A00-2C96EDB92056}" type="datetime1">
              <a:rPr lang="en-US"/>
              <a:pPr lvl="0"/>
              <a:t>4/19/2018</a:t>
            </a:fld>
            <a:endParaRPr lang="en-US"/>
          </a:p>
        </p:txBody>
      </p:sp>
      <p:sp>
        <p:nvSpPr>
          <p:cNvPr id="10" name="Footer Placeholder 3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US"/>
          </a:p>
        </p:txBody>
      </p:sp>
      <p:sp>
        <p:nvSpPr>
          <p:cNvPr id="11" name="Slide Number Placeholder 4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0112536B-51B4-483D-8E02-D7EC7C2C5ED9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96878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/>
          </p:nvPr>
        </p:nvSpPr>
        <p:spPr>
          <a:xfrm>
            <a:off x="2895603" y="761996"/>
            <a:ext cx="8610603" cy="1295403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 txBox="1">
            <a:spLocks noGrp="1"/>
          </p:cNvSpPr>
          <p:nvPr>
            <p:ph type="body" idx="4294967295"/>
          </p:nvPr>
        </p:nvSpPr>
        <p:spPr>
          <a:xfrm>
            <a:off x="688616" y="4190996"/>
            <a:ext cx="3451585" cy="682764"/>
          </a:xfrm>
        </p:spPr>
        <p:txBody>
          <a:bodyPr anchor="b">
            <a:noAutofit/>
          </a:bodyPr>
          <a:lstStyle>
            <a:lvl1pPr marL="0" indent="0">
              <a:buNone/>
              <a:defRPr sz="2400"/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Picture Placeholder 2"/>
          <p:cNvSpPr txBox="1">
            <a:spLocks noGrp="1"/>
          </p:cNvSpPr>
          <p:nvPr>
            <p:ph type="pic" idx="4294967295"/>
          </p:nvPr>
        </p:nvSpPr>
        <p:spPr>
          <a:xfrm>
            <a:off x="688616" y="2362196"/>
            <a:ext cx="3451585" cy="1524003"/>
          </a:xfrm>
          <a:effectLst>
            <a:outerShdw dist="50804" dir="5400000" algn="tl">
              <a:srgbClr val="000000">
                <a:alpha val="43000"/>
              </a:srgbClr>
            </a:outerShdw>
          </a:effectLst>
        </p:spPr>
        <p:txBody>
          <a:bodyPr anchorCtr="1"/>
          <a:lstStyle>
            <a:lvl1pPr marL="0" indent="0" algn="ctr">
              <a:buNone/>
              <a:defRPr sz="1600"/>
            </a:lvl1pPr>
          </a:lstStyle>
          <a:p>
            <a:pPr lvl="0"/>
            <a:r>
              <a:rPr lang="en-US"/>
              <a:t>Click icon to add picture</a:t>
            </a:r>
          </a:p>
        </p:txBody>
      </p:sp>
      <p:sp>
        <p:nvSpPr>
          <p:cNvPr id="5" name="Text Placeholder 3"/>
          <p:cNvSpPr txBox="1">
            <a:spLocks noGrp="1"/>
          </p:cNvSpPr>
          <p:nvPr>
            <p:ph type="body" idx="4294967295"/>
          </p:nvPr>
        </p:nvSpPr>
        <p:spPr>
          <a:xfrm>
            <a:off x="688616" y="4873761"/>
            <a:ext cx="3451585" cy="1344917"/>
          </a:xfrm>
        </p:spPr>
        <p:txBody>
          <a:bodyPr/>
          <a:lstStyle>
            <a:lvl1pPr marL="0" indent="0">
              <a:buNone/>
              <a:defRPr sz="1400"/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Text Placeholder 4"/>
          <p:cNvSpPr txBox="1">
            <a:spLocks noGrp="1"/>
          </p:cNvSpPr>
          <p:nvPr>
            <p:ph type="body" idx="4294967295"/>
          </p:nvPr>
        </p:nvSpPr>
        <p:spPr>
          <a:xfrm>
            <a:off x="4374261" y="4190996"/>
            <a:ext cx="3448933" cy="682764"/>
          </a:xfrm>
        </p:spPr>
        <p:txBody>
          <a:bodyPr anchor="b">
            <a:noAutofit/>
          </a:bodyPr>
          <a:lstStyle>
            <a:lvl1pPr marL="0" indent="0">
              <a:buNone/>
              <a:defRPr sz="2400"/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7" name="Picture Placeholder 2"/>
          <p:cNvSpPr txBox="1">
            <a:spLocks noGrp="1"/>
          </p:cNvSpPr>
          <p:nvPr>
            <p:ph type="pic" idx="4294967295"/>
          </p:nvPr>
        </p:nvSpPr>
        <p:spPr>
          <a:xfrm>
            <a:off x="4374261" y="2362196"/>
            <a:ext cx="3448933" cy="1524003"/>
          </a:xfrm>
          <a:effectLst>
            <a:outerShdw dist="50804" dir="5400000" algn="tl">
              <a:srgbClr val="000000">
                <a:alpha val="43000"/>
              </a:srgbClr>
            </a:outerShdw>
          </a:effectLst>
        </p:spPr>
        <p:txBody>
          <a:bodyPr anchorCtr="1"/>
          <a:lstStyle>
            <a:lvl1pPr marL="0" indent="0" algn="ctr">
              <a:buNone/>
              <a:defRPr sz="1600"/>
            </a:lvl1pPr>
          </a:lstStyle>
          <a:p>
            <a:pPr lvl="0"/>
            <a:r>
              <a:rPr lang="en-US"/>
              <a:t>Click icon to add picture</a:t>
            </a:r>
          </a:p>
        </p:txBody>
      </p:sp>
      <p:sp>
        <p:nvSpPr>
          <p:cNvPr id="8" name="Text Placeholder 3"/>
          <p:cNvSpPr txBox="1">
            <a:spLocks noGrp="1"/>
          </p:cNvSpPr>
          <p:nvPr>
            <p:ph type="body" idx="4294967295"/>
          </p:nvPr>
        </p:nvSpPr>
        <p:spPr>
          <a:xfrm>
            <a:off x="4374261" y="4873761"/>
            <a:ext cx="3448933" cy="1344917"/>
          </a:xfrm>
        </p:spPr>
        <p:txBody>
          <a:bodyPr/>
          <a:lstStyle>
            <a:lvl1pPr marL="0" indent="0">
              <a:buNone/>
              <a:defRPr sz="1400"/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9" name="Text Placeholder 4"/>
          <p:cNvSpPr txBox="1">
            <a:spLocks noGrp="1"/>
          </p:cNvSpPr>
          <p:nvPr>
            <p:ph type="body" idx="4294967295"/>
          </p:nvPr>
        </p:nvSpPr>
        <p:spPr>
          <a:xfrm>
            <a:off x="8049728" y="4190996"/>
            <a:ext cx="3456468" cy="682764"/>
          </a:xfrm>
        </p:spPr>
        <p:txBody>
          <a:bodyPr anchor="b">
            <a:noAutofit/>
          </a:bodyPr>
          <a:lstStyle>
            <a:lvl1pPr marL="0" indent="0">
              <a:buNone/>
              <a:defRPr sz="2400"/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0" name="Picture Placeholder 2"/>
          <p:cNvSpPr txBox="1">
            <a:spLocks noGrp="1"/>
          </p:cNvSpPr>
          <p:nvPr>
            <p:ph type="pic" idx="4294967295"/>
          </p:nvPr>
        </p:nvSpPr>
        <p:spPr>
          <a:xfrm>
            <a:off x="8049856" y="2362196"/>
            <a:ext cx="3447882" cy="1524003"/>
          </a:xfrm>
          <a:effectLst>
            <a:outerShdw dist="50804" dir="5400000" algn="tl">
              <a:srgbClr val="000000">
                <a:alpha val="43000"/>
              </a:srgbClr>
            </a:outerShdw>
          </a:effectLst>
        </p:spPr>
        <p:txBody>
          <a:bodyPr anchorCtr="1"/>
          <a:lstStyle>
            <a:lvl1pPr marL="0" indent="0" algn="ctr">
              <a:buNone/>
              <a:defRPr sz="1600"/>
            </a:lvl1pPr>
          </a:lstStyle>
          <a:p>
            <a:pPr lvl="0"/>
            <a:r>
              <a:rPr lang="en-US"/>
              <a:t>Click icon to add picture</a:t>
            </a:r>
          </a:p>
        </p:txBody>
      </p:sp>
      <p:sp>
        <p:nvSpPr>
          <p:cNvPr id="11" name="Text Placeholder 3"/>
          <p:cNvSpPr txBox="1">
            <a:spLocks noGrp="1"/>
          </p:cNvSpPr>
          <p:nvPr>
            <p:ph type="body" idx="4294967295"/>
          </p:nvPr>
        </p:nvSpPr>
        <p:spPr>
          <a:xfrm>
            <a:off x="8049728" y="4873761"/>
            <a:ext cx="3452445" cy="1344917"/>
          </a:xfrm>
        </p:spPr>
        <p:txBody>
          <a:bodyPr/>
          <a:lstStyle>
            <a:lvl1pPr marL="0" indent="0">
              <a:buNone/>
              <a:defRPr sz="1400"/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2" name="Date Placeholder 2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0C2344CB-7790-41EC-906C-795D15909794}" type="datetime1">
              <a:rPr lang="en-US"/>
              <a:pPr lvl="0"/>
              <a:t>4/19/2018</a:t>
            </a:fld>
            <a:endParaRPr lang="en-US"/>
          </a:p>
        </p:txBody>
      </p:sp>
      <p:sp>
        <p:nvSpPr>
          <p:cNvPr id="13" name="Footer Placeholder 3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US"/>
          </a:p>
        </p:txBody>
      </p:sp>
      <p:sp>
        <p:nvSpPr>
          <p:cNvPr id="14" name="Slide Number Placeholder 4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7D252FAB-CC37-4CA9-9038-ABF5F2152C2B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17384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 txBox="1"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0D000FCB-FE6F-44D9-B903-F168D18AE6DB}" type="datetime1">
              <a:rPr lang="en-US"/>
              <a:pPr lvl="0"/>
              <a:t>4/19/2018</a:t>
            </a:fld>
            <a:endParaRPr lang="en-US"/>
          </a:p>
        </p:txBody>
      </p:sp>
      <p:sp>
        <p:nvSpPr>
          <p:cNvPr id="5" name="Footer Placeholder 4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US"/>
          </a:p>
        </p:txBody>
      </p:sp>
      <p:sp>
        <p:nvSpPr>
          <p:cNvPr id="6" name="Slide Number Placeholder 5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B9C1CC9B-2E60-4E30-84D6-E935CD2F406B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96943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7" descr="C0-HD-BTM.png">
            <a:extLst>
              <a:ext uri="{FF2B5EF4-FFF2-40B4-BE49-F238E27FC236}">
                <a16:creationId xmlns:a16="http://schemas.microsoft.com/office/drawing/2014/main" id="{00000000-0000-0000-0000-00000000000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375147"/>
            <a:ext cx="12191996" cy="2482852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3" name="Vertical Title 1"/>
          <p:cNvSpPr txBox="1">
            <a:spLocks noGrp="1"/>
          </p:cNvSpPr>
          <p:nvPr>
            <p:ph type="title" orient="vert"/>
          </p:nvPr>
        </p:nvSpPr>
        <p:spPr>
          <a:xfrm>
            <a:off x="9448796" y="745062"/>
            <a:ext cx="2057400" cy="3903134"/>
          </a:xfrm>
        </p:spPr>
        <p:txBody>
          <a:bodyPr vert="eaVert"/>
          <a:lstStyle>
            <a:lvl1pPr algn="l">
              <a:defRPr/>
            </a:lvl1pPr>
          </a:lstStyle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4" name="Vertical Text Placeholder 2"/>
          <p:cNvSpPr txBox="1">
            <a:spLocks noGrp="1"/>
          </p:cNvSpPr>
          <p:nvPr>
            <p:ph type="body" orient="vert" idx="1"/>
          </p:nvPr>
        </p:nvSpPr>
        <p:spPr>
          <a:xfrm>
            <a:off x="1024466" y="745071"/>
            <a:ext cx="8204197" cy="3903134"/>
          </a:xfrm>
        </p:spPr>
        <p:txBody>
          <a:bodyPr vert="eaVert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/>
          <p:cNvSpPr txBox="1">
            <a:spLocks noGrp="1"/>
          </p:cNvSpPr>
          <p:nvPr>
            <p:ph type="dt" sz="half" idx="7"/>
          </p:nvPr>
        </p:nvSpPr>
        <p:spPr>
          <a:xfrm>
            <a:off x="7814453" y="379942"/>
            <a:ext cx="2910836" cy="365129"/>
          </a:xfrm>
        </p:spPr>
        <p:txBody>
          <a:bodyPr/>
          <a:lstStyle>
            <a:lvl1pPr>
              <a:defRPr/>
            </a:lvl1pPr>
          </a:lstStyle>
          <a:p>
            <a:pPr lvl="0"/>
            <a:fld id="{E2B6EC68-7FA3-4357-890B-DFB02CCD0BAB}" type="datetime1">
              <a:rPr lang="en-US"/>
              <a:pPr lvl="0"/>
              <a:t>4/19/2018</a:t>
            </a:fld>
            <a:endParaRPr lang="en-US"/>
          </a:p>
        </p:txBody>
      </p:sp>
      <p:sp>
        <p:nvSpPr>
          <p:cNvPr id="6" name="Footer Placeholder 4"/>
          <p:cNvSpPr txBox="1">
            <a:spLocks noGrp="1"/>
          </p:cNvSpPr>
          <p:nvPr>
            <p:ph type="ftr" sz="quarter" idx="9"/>
          </p:nvPr>
        </p:nvSpPr>
        <p:spPr>
          <a:xfrm>
            <a:off x="685800" y="381003"/>
            <a:ext cx="6991493" cy="365129"/>
          </a:xfrm>
        </p:spPr>
        <p:txBody>
          <a:bodyPr/>
          <a:lstStyle>
            <a:lvl1pPr>
              <a:defRPr/>
            </a:lvl1pPr>
          </a:lstStyle>
          <a:p>
            <a:pPr lvl="0"/>
            <a:endParaRPr lang="en-US"/>
          </a:p>
        </p:txBody>
      </p:sp>
      <p:sp>
        <p:nvSpPr>
          <p:cNvPr id="7" name="Slide Number Placeholder 5"/>
          <p:cNvSpPr txBox="1">
            <a:spLocks noGrp="1"/>
          </p:cNvSpPr>
          <p:nvPr>
            <p:ph type="sldNum" sz="quarter" idx="8"/>
          </p:nvPr>
        </p:nvSpPr>
        <p:spPr>
          <a:xfrm>
            <a:off x="10862450" y="381003"/>
            <a:ext cx="643746" cy="365129"/>
          </a:xfrm>
        </p:spPr>
        <p:txBody>
          <a:bodyPr/>
          <a:lstStyle>
            <a:lvl1pPr>
              <a:defRPr/>
            </a:lvl1pPr>
          </a:lstStyle>
          <a:p>
            <a:pPr lvl="0"/>
            <a:fld id="{5D5839E0-8F65-4DEF-8439-FC1D41B1ADF2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90940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 txBox="1">
            <a:spLocks noGrp="1"/>
          </p:cNvSpPr>
          <p:nvPr>
            <p:ph idx="1"/>
          </p:nvPr>
        </p:nvSpPr>
        <p:spPr/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EE68406D-42D5-4DE0-BA89-888E222E26EB}" type="datetime1">
              <a:rPr lang="en-US"/>
              <a:pPr lvl="0"/>
              <a:t>4/19/2018</a:t>
            </a:fld>
            <a:endParaRPr lang="en-US"/>
          </a:p>
        </p:txBody>
      </p:sp>
      <p:sp>
        <p:nvSpPr>
          <p:cNvPr id="5" name="Footer Placeholder 4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US"/>
          </a:p>
        </p:txBody>
      </p:sp>
      <p:sp>
        <p:nvSpPr>
          <p:cNvPr id="6" name="Slide Number Placeholder 5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97A1B0AD-DB86-4F09-B4C4-F970E6D6406A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96311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8" descr="C0-HD-BTM.png">
            <a:extLst>
              <a:ext uri="{FF2B5EF4-FFF2-40B4-BE49-F238E27FC236}">
                <a16:creationId xmlns:a16="http://schemas.microsoft.com/office/drawing/2014/main" id="{00000000-0000-0000-0000-00000000000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375147"/>
            <a:ext cx="12191996" cy="2482852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3" name="Title 1"/>
          <p:cNvSpPr txBox="1">
            <a:spLocks noGrp="1"/>
          </p:cNvSpPr>
          <p:nvPr>
            <p:ph type="title"/>
          </p:nvPr>
        </p:nvSpPr>
        <p:spPr>
          <a:xfrm>
            <a:off x="685800" y="753529"/>
            <a:ext cx="10820396" cy="2801931"/>
          </a:xfrm>
        </p:spPr>
        <p:txBody>
          <a:bodyPr anchor="b"/>
          <a:lstStyle>
            <a:lvl1pPr>
              <a:defRPr/>
            </a:lvl1pPr>
          </a:lstStyle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4" name="Text Placeholder 2"/>
          <p:cNvSpPr txBox="1">
            <a:spLocks noGrp="1"/>
          </p:cNvSpPr>
          <p:nvPr>
            <p:ph type="body" idx="1"/>
          </p:nvPr>
        </p:nvSpPr>
        <p:spPr>
          <a:xfrm>
            <a:off x="1024466" y="3641726"/>
            <a:ext cx="10490197" cy="955676"/>
          </a:xfrm>
        </p:spPr>
        <p:txBody>
          <a:bodyPr/>
          <a:lstStyle>
            <a:lvl1pPr marL="0" indent="0" algn="r">
              <a:buNone/>
              <a:defRPr/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3"/>
          <p:cNvSpPr txBox="1">
            <a:spLocks noGrp="1"/>
          </p:cNvSpPr>
          <p:nvPr>
            <p:ph type="dt" sz="half" idx="7"/>
          </p:nvPr>
        </p:nvSpPr>
        <p:spPr>
          <a:xfrm>
            <a:off x="7814453" y="381003"/>
            <a:ext cx="2910836" cy="365129"/>
          </a:xfrm>
        </p:spPr>
        <p:txBody>
          <a:bodyPr/>
          <a:lstStyle>
            <a:lvl1pPr>
              <a:defRPr/>
            </a:lvl1pPr>
          </a:lstStyle>
          <a:p>
            <a:pPr lvl="0"/>
            <a:fld id="{44075FFE-9A30-4290-BD31-7C9CF8DEAD87}" type="datetime1">
              <a:rPr lang="en-US"/>
              <a:pPr lvl="0"/>
              <a:t>4/19/2018</a:t>
            </a:fld>
            <a:endParaRPr lang="en-US"/>
          </a:p>
        </p:txBody>
      </p:sp>
      <p:sp>
        <p:nvSpPr>
          <p:cNvPr id="6" name="Footer Placeholder 4"/>
          <p:cNvSpPr txBox="1">
            <a:spLocks noGrp="1"/>
          </p:cNvSpPr>
          <p:nvPr>
            <p:ph type="ftr" sz="quarter" idx="9"/>
          </p:nvPr>
        </p:nvSpPr>
        <p:spPr>
          <a:xfrm>
            <a:off x="685800" y="381003"/>
            <a:ext cx="6991493" cy="364068"/>
          </a:xfrm>
        </p:spPr>
        <p:txBody>
          <a:bodyPr/>
          <a:lstStyle>
            <a:lvl1pPr>
              <a:defRPr/>
            </a:lvl1pPr>
          </a:lstStyle>
          <a:p>
            <a:pPr lvl="0"/>
            <a:endParaRPr lang="en-US"/>
          </a:p>
        </p:txBody>
      </p:sp>
      <p:sp>
        <p:nvSpPr>
          <p:cNvPr id="7" name="Slide Number Placeholder 5"/>
          <p:cNvSpPr txBox="1">
            <a:spLocks noGrp="1"/>
          </p:cNvSpPr>
          <p:nvPr>
            <p:ph type="sldNum" sz="quarter" idx="8"/>
          </p:nvPr>
        </p:nvSpPr>
        <p:spPr>
          <a:xfrm>
            <a:off x="10862450" y="381003"/>
            <a:ext cx="643746" cy="365129"/>
          </a:xfrm>
        </p:spPr>
        <p:txBody>
          <a:bodyPr/>
          <a:lstStyle>
            <a:lvl1pPr>
              <a:defRPr/>
            </a:lvl1pPr>
          </a:lstStyle>
          <a:p>
            <a:pPr lvl="0"/>
            <a:fld id="{7CFA5C8E-4C5E-447F-AFC2-8151091D1942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34693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 txBox="1">
            <a:spLocks noGrp="1"/>
          </p:cNvSpPr>
          <p:nvPr>
            <p:ph idx="1"/>
          </p:nvPr>
        </p:nvSpPr>
        <p:spPr>
          <a:xfrm>
            <a:off x="685800" y="2194560"/>
            <a:ext cx="5333996" cy="4024128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 txBox="1">
            <a:spLocks noGrp="1"/>
          </p:cNvSpPr>
          <p:nvPr>
            <p:ph idx="2"/>
          </p:nvPr>
        </p:nvSpPr>
        <p:spPr>
          <a:xfrm>
            <a:off x="6172200" y="2194560"/>
            <a:ext cx="5333996" cy="4024128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516573BD-91B7-46BC-B286-6713AB87B816}" type="datetime1">
              <a:rPr lang="en-US"/>
              <a:pPr lvl="0"/>
              <a:t>4/19/2018</a:t>
            </a:fld>
            <a:endParaRPr lang="en-US"/>
          </a:p>
        </p:txBody>
      </p:sp>
      <p:sp>
        <p:nvSpPr>
          <p:cNvPr id="6" name="Footer Placeholder 5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US"/>
          </a:p>
        </p:txBody>
      </p:sp>
      <p:sp>
        <p:nvSpPr>
          <p:cNvPr id="7" name="Slide Number Placeholder 6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EF43304D-6FA8-403C-B857-76D7FA9260DF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15856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/>
          </p:nvPr>
        </p:nvSpPr>
        <p:spPr>
          <a:xfrm>
            <a:off x="2895603" y="761996"/>
            <a:ext cx="8610603" cy="1295403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 txBox="1">
            <a:spLocks noGrp="1"/>
          </p:cNvSpPr>
          <p:nvPr>
            <p:ph type="body" idx="1"/>
          </p:nvPr>
        </p:nvSpPr>
        <p:spPr>
          <a:xfrm>
            <a:off x="914409" y="2183797"/>
            <a:ext cx="5079994" cy="823910"/>
          </a:xfrm>
        </p:spPr>
        <p:txBody>
          <a:bodyPr anchor="b"/>
          <a:lstStyle>
            <a:lvl1pPr marL="0" indent="0">
              <a:buNone/>
              <a:defRPr sz="2800"/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 txBox="1">
            <a:spLocks noGrp="1"/>
          </p:cNvSpPr>
          <p:nvPr>
            <p:ph idx="2"/>
          </p:nvPr>
        </p:nvSpPr>
        <p:spPr>
          <a:xfrm>
            <a:off x="685800" y="3132670"/>
            <a:ext cx="5311777" cy="3086017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 txBox="1">
            <a:spLocks noGrp="1"/>
          </p:cNvSpPr>
          <p:nvPr>
            <p:ph type="body" idx="3"/>
          </p:nvPr>
        </p:nvSpPr>
        <p:spPr>
          <a:xfrm>
            <a:off x="6400800" y="2183797"/>
            <a:ext cx="5105396" cy="823910"/>
          </a:xfrm>
        </p:spPr>
        <p:txBody>
          <a:bodyPr anchor="b"/>
          <a:lstStyle>
            <a:lvl1pPr marL="0" indent="0">
              <a:buNone/>
              <a:defRPr sz="2800"/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 txBox="1">
            <a:spLocks noGrp="1"/>
          </p:cNvSpPr>
          <p:nvPr>
            <p:ph idx="4"/>
          </p:nvPr>
        </p:nvSpPr>
        <p:spPr>
          <a:xfrm>
            <a:off x="6172200" y="3132670"/>
            <a:ext cx="5333996" cy="3086017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1ACFDCA8-DD5D-4435-8C54-5FD5FBB1ACBD}" type="datetime1">
              <a:rPr lang="en-US"/>
              <a:pPr lvl="0"/>
              <a:t>4/19/2018</a:t>
            </a:fld>
            <a:endParaRPr lang="en-US"/>
          </a:p>
        </p:txBody>
      </p:sp>
      <p:sp>
        <p:nvSpPr>
          <p:cNvPr id="8" name="Footer Placeholder 7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US"/>
          </a:p>
        </p:txBody>
      </p:sp>
      <p:sp>
        <p:nvSpPr>
          <p:cNvPr id="9" name="Slide Number Placeholder 8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B2489A05-BC95-4A65-AF9C-7F3BBE2AA97D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32524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hf sldNum="0"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8675265B-D8BD-497C-B7D0-777D541EA2AD}" type="datetime1">
              <a:rPr lang="en-US"/>
              <a:pPr lvl="0"/>
              <a:t>4/19/2018</a:t>
            </a:fld>
            <a:endParaRPr lang="en-US"/>
          </a:p>
        </p:txBody>
      </p:sp>
      <p:sp>
        <p:nvSpPr>
          <p:cNvPr id="4" name="Footer Placeholder 3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US"/>
          </a:p>
        </p:txBody>
      </p:sp>
      <p:sp>
        <p:nvSpPr>
          <p:cNvPr id="5" name="Slide Number Placeholder 4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9987F7E2-8B22-42B3-B8FF-4B949C9645AF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57683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3AEF3BCF-6538-40FA-BF44-9B4C1E96E8A1}" type="datetime1">
              <a:rPr lang="en-US"/>
              <a:pPr lvl="0"/>
              <a:t>4/19/2018</a:t>
            </a:fld>
            <a:endParaRPr lang="en-US"/>
          </a:p>
        </p:txBody>
      </p:sp>
      <p:sp>
        <p:nvSpPr>
          <p:cNvPr id="3" name="Footer Placeholder 2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US"/>
          </a:p>
        </p:txBody>
      </p:sp>
      <p:sp>
        <p:nvSpPr>
          <p:cNvPr id="4" name="Slide Number Placeholder 3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9877CC9D-3D67-4E64-921B-494A6AF9245D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46494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/>
          </p:nvPr>
        </p:nvSpPr>
        <p:spPr>
          <a:xfrm>
            <a:off x="685800" y="1524003"/>
            <a:ext cx="411480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 txBox="1">
            <a:spLocks noGrp="1"/>
          </p:cNvSpPr>
          <p:nvPr>
            <p:ph idx="1"/>
          </p:nvPr>
        </p:nvSpPr>
        <p:spPr>
          <a:xfrm>
            <a:off x="4995577" y="746763"/>
            <a:ext cx="6510619" cy="5471925"/>
          </a:xfrm>
        </p:spPr>
        <p:txBody>
          <a:bodyPr anchor="ctr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 txBox="1">
            <a:spLocks noGrp="1"/>
          </p:cNvSpPr>
          <p:nvPr>
            <p:ph type="body" idx="2"/>
          </p:nvPr>
        </p:nvSpPr>
        <p:spPr>
          <a:xfrm>
            <a:off x="685800" y="3124203"/>
            <a:ext cx="4114800" cy="3094485"/>
          </a:xfrm>
        </p:spPr>
        <p:txBody>
          <a:bodyPr/>
          <a:lstStyle>
            <a:lvl1pPr marL="0" indent="0">
              <a:buNone/>
              <a:defRPr sz="1600"/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238BE5B9-2EC0-43E3-9A3C-C27F1DB5EA67}" type="datetime1">
              <a:rPr lang="en-US"/>
              <a:pPr lvl="0"/>
              <a:t>4/19/2018</a:t>
            </a:fld>
            <a:endParaRPr lang="en-US"/>
          </a:p>
        </p:txBody>
      </p:sp>
      <p:sp>
        <p:nvSpPr>
          <p:cNvPr id="6" name="Footer Placeholder 5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US"/>
          </a:p>
        </p:txBody>
      </p:sp>
      <p:sp>
        <p:nvSpPr>
          <p:cNvPr id="7" name="Slide Number Placeholder 6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7F657EB5-683A-4B28-B208-743B306B9C1E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54308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hf sldNum="0"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/>
          </p:nvPr>
        </p:nvSpPr>
        <p:spPr>
          <a:xfrm>
            <a:off x="685800" y="1524003"/>
            <a:ext cx="6873243" cy="1600200"/>
          </a:xfrm>
        </p:spPr>
        <p:txBody>
          <a:bodyPr anchor="b"/>
          <a:lstStyle>
            <a:lvl1pPr algn="l">
              <a:defRPr sz="3200"/>
            </a:lvl1pPr>
          </a:lstStyle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 txBox="1">
            <a:spLocks noGrp="1"/>
          </p:cNvSpPr>
          <p:nvPr>
            <p:ph type="pic" idx="1"/>
          </p:nvPr>
        </p:nvSpPr>
        <p:spPr>
          <a:xfrm>
            <a:off x="7861233" y="751243"/>
            <a:ext cx="3644962" cy="5467444"/>
          </a:xfrm>
        </p:spPr>
        <p:txBody>
          <a:bodyPr/>
          <a:lstStyle>
            <a:lvl1pPr marL="0" indent="0">
              <a:buNone/>
              <a:defRPr sz="3200"/>
            </a:lvl1pPr>
          </a:lstStyle>
          <a:p>
            <a:pPr lvl="0"/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 txBox="1">
            <a:spLocks noGrp="1"/>
          </p:cNvSpPr>
          <p:nvPr>
            <p:ph type="body" idx="2"/>
          </p:nvPr>
        </p:nvSpPr>
        <p:spPr>
          <a:xfrm>
            <a:off x="685800" y="3124203"/>
            <a:ext cx="6873243" cy="3094485"/>
          </a:xfrm>
        </p:spPr>
        <p:txBody>
          <a:bodyPr/>
          <a:lstStyle>
            <a:lvl1pPr marL="0" indent="0">
              <a:buNone/>
              <a:defRPr sz="1600"/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AAA51135-4D43-48E9-B1EF-475204F983A0}" type="datetime1">
              <a:rPr lang="en-US"/>
              <a:pPr lvl="0"/>
              <a:t>4/19/2018</a:t>
            </a:fld>
            <a:endParaRPr lang="en-US"/>
          </a:p>
        </p:txBody>
      </p:sp>
      <p:sp>
        <p:nvSpPr>
          <p:cNvPr id="6" name="Footer Placeholder 5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US"/>
          </a:p>
        </p:txBody>
      </p:sp>
      <p:sp>
        <p:nvSpPr>
          <p:cNvPr id="7" name="Slide Number Placeholder 6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C038C584-F214-48D7-B953-ABA14044DBC9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64697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 descr="C0-HD-TOP.png">
            <a:extLst>
              <a:ext uri="{FF2B5EF4-FFF2-40B4-BE49-F238E27FC236}">
                <a16:creationId xmlns:a16="http://schemas.microsoft.com/office/drawing/2014/main" id="{00000000-0000-0000-0000-000000000000}"/>
              </a:ext>
            </a:extLst>
          </p:cNvPr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0" y="0"/>
            <a:ext cx="12191996" cy="1441451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3" name="Title Placeholder 1"/>
          <p:cNvSpPr txBox="1">
            <a:spLocks noGrp="1"/>
          </p:cNvSpPr>
          <p:nvPr>
            <p:ph type="title"/>
          </p:nvPr>
        </p:nvSpPr>
        <p:spPr>
          <a:xfrm>
            <a:off x="2895603" y="764374"/>
            <a:ext cx="8610603" cy="1293025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0" compatLnSpc="1">
            <a:normAutofit/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4" name="Text Placeholder 2"/>
          <p:cNvSpPr txBox="1">
            <a:spLocks noGrp="1"/>
          </p:cNvSpPr>
          <p:nvPr>
            <p:ph type="body" idx="1"/>
          </p:nvPr>
        </p:nvSpPr>
        <p:spPr>
          <a:xfrm>
            <a:off x="685800" y="2194560"/>
            <a:ext cx="10820396" cy="4024128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/>
          <p:cNvSpPr txBox="1">
            <a:spLocks noGrp="1"/>
          </p:cNvSpPr>
          <p:nvPr>
            <p:ph type="dt" sz="half" idx="2"/>
          </p:nvPr>
        </p:nvSpPr>
        <p:spPr>
          <a:xfrm>
            <a:off x="8595360" y="6356351"/>
            <a:ext cx="2910836" cy="36512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0" compatLnSpc="1">
            <a:noAutofit/>
          </a:bodyPr>
          <a:lstStyle>
            <a:lvl1pPr marL="0" marR="0" lvl="0" indent="0" algn="r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1050" b="0" i="0" u="none" strike="noStrike" kern="1200" cap="none" spc="0" baseline="0">
                <a:solidFill>
                  <a:srgbClr val="FFFFFF"/>
                </a:solidFill>
                <a:uFillTx/>
                <a:latin typeface="Century Gothic"/>
              </a:defRPr>
            </a:lvl1pPr>
          </a:lstStyle>
          <a:p>
            <a:pPr lvl="0"/>
            <a:fld id="{BB62B827-6660-4ABD-833F-E134E7631439}" type="datetime1">
              <a:rPr lang="en-US"/>
              <a:pPr lvl="0"/>
              <a:t>4/19/2018</a:t>
            </a:fld>
            <a:endParaRPr lang="en-US"/>
          </a:p>
        </p:txBody>
      </p:sp>
      <p:sp>
        <p:nvSpPr>
          <p:cNvPr id="6" name="Footer Placeholder 4"/>
          <p:cNvSpPr txBox="1">
            <a:spLocks noGrp="1"/>
          </p:cNvSpPr>
          <p:nvPr>
            <p:ph type="ftr" sz="quarter" idx="3"/>
          </p:nvPr>
        </p:nvSpPr>
        <p:spPr>
          <a:xfrm>
            <a:off x="685800" y="6355848"/>
            <a:ext cx="7772400" cy="36512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0" compatLnSpc="1">
            <a:noAutofit/>
          </a:bodyPr>
          <a:lstStyle>
            <a:lvl1pPr marL="0" marR="0" lvl="0" indent="0" algn="l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1050" b="0" i="0" u="none" strike="noStrike" kern="1200" cap="none" spc="0" baseline="0">
                <a:solidFill>
                  <a:srgbClr val="FFFFFF"/>
                </a:solidFill>
                <a:uFillTx/>
                <a:latin typeface="Century Gothic"/>
              </a:defRPr>
            </a:lvl1pPr>
          </a:lstStyle>
          <a:p>
            <a:pPr lvl="0"/>
            <a:endParaRPr lang="en-US"/>
          </a:p>
        </p:txBody>
      </p:sp>
      <p:sp>
        <p:nvSpPr>
          <p:cNvPr id="7" name="Slide Number Placeholder 5"/>
          <p:cNvSpPr txBox="1">
            <a:spLocks noGrp="1"/>
          </p:cNvSpPr>
          <p:nvPr>
            <p:ph type="sldNum" sz="quarter" idx="4"/>
          </p:nvPr>
        </p:nvSpPr>
        <p:spPr>
          <a:xfrm>
            <a:off x="8762996" y="381003"/>
            <a:ext cx="2743200" cy="36512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0" compatLnSpc="1">
            <a:noAutofit/>
          </a:bodyPr>
          <a:lstStyle>
            <a:lvl1pPr marL="0" marR="0" lvl="0" indent="0" algn="r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1050" b="0" i="0" u="none" strike="noStrike" kern="1200" cap="none" spc="0" baseline="0">
                <a:solidFill>
                  <a:srgbClr val="FFFFFF"/>
                </a:solidFill>
                <a:uFillTx/>
                <a:latin typeface="Century Gothic"/>
              </a:defRPr>
            </a:lvl1pPr>
          </a:lstStyle>
          <a:p>
            <a:pPr lvl="0"/>
            <a:fld id="{A9083FF0-9E90-428B-9D31-923E317E8C33}" type="slidenum"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</p:sldLayoutIdLst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xStyles>
    <p:titleStyle>
      <a:lvl1pPr marL="0" marR="0" lvl="0" indent="0" algn="r" defTabSz="914400" rtl="0" fontAlgn="auto" hangingPunct="1">
        <a:lnSpc>
          <a:spcPct val="90000"/>
        </a:lnSpc>
        <a:spcBef>
          <a:spcPts val="0"/>
        </a:spcBef>
        <a:spcAft>
          <a:spcPts val="0"/>
        </a:spcAft>
        <a:buNone/>
        <a:tabLst/>
        <a:defRPr lang="en-US" sz="4000" b="0" i="0" u="none" strike="noStrike" kern="1200" cap="all" spc="0" baseline="0">
          <a:solidFill>
            <a:srgbClr val="FFFFFF"/>
          </a:solidFill>
          <a:uFillTx/>
          <a:latin typeface="Century Gothic"/>
        </a:defRPr>
      </a:lvl1pPr>
    </p:titleStyle>
    <p:bodyStyle>
      <a:lvl1pPr marL="228600" marR="0" lvl="0" indent="-228600" algn="l" defTabSz="914400" rtl="0" fontAlgn="auto" hangingPunct="1">
        <a:lnSpc>
          <a:spcPct val="90000"/>
        </a:lnSpc>
        <a:spcBef>
          <a:spcPts val="1000"/>
        </a:spcBef>
        <a:spcAft>
          <a:spcPts val="0"/>
        </a:spcAft>
        <a:buSzPct val="100000"/>
        <a:buFont typeface="Arial" pitchFamily="34"/>
        <a:buChar char="•"/>
        <a:tabLst/>
        <a:defRPr lang="en-US" sz="2200" b="0" i="0" u="none" strike="noStrike" kern="1200" cap="none" spc="0" baseline="0">
          <a:solidFill>
            <a:srgbClr val="FFFFFF"/>
          </a:solidFill>
          <a:uFillTx/>
          <a:latin typeface="Century Gothic"/>
        </a:defRPr>
      </a:lvl1pPr>
      <a:lvl2pPr marL="685800" marR="0" lvl="1" indent="-228600" algn="l" defTabSz="914400" rtl="0" fontAlgn="auto" hangingPunct="1">
        <a:lnSpc>
          <a:spcPct val="90000"/>
        </a:lnSpc>
        <a:spcBef>
          <a:spcPts val="500"/>
        </a:spcBef>
        <a:spcAft>
          <a:spcPts val="0"/>
        </a:spcAft>
        <a:buSzPct val="100000"/>
        <a:buFont typeface="Arial" pitchFamily="34"/>
        <a:buChar char="•"/>
        <a:tabLst/>
        <a:defRPr lang="en-US" sz="2000" b="0" i="0" u="none" strike="noStrike" kern="1200" cap="none" spc="0" baseline="0">
          <a:solidFill>
            <a:srgbClr val="FFFFFF"/>
          </a:solidFill>
          <a:uFillTx/>
          <a:latin typeface="Century Gothic"/>
        </a:defRPr>
      </a:lvl2pPr>
      <a:lvl3pPr marL="1143000" marR="0" lvl="2" indent="-228600" algn="l" defTabSz="914400" rtl="0" fontAlgn="auto" hangingPunct="1">
        <a:lnSpc>
          <a:spcPct val="90000"/>
        </a:lnSpc>
        <a:spcBef>
          <a:spcPts val="500"/>
        </a:spcBef>
        <a:spcAft>
          <a:spcPts val="0"/>
        </a:spcAft>
        <a:buSzPct val="100000"/>
        <a:buFont typeface="Arial" pitchFamily="34"/>
        <a:buChar char="•"/>
        <a:tabLst/>
        <a:defRPr lang="en-US" sz="1800" b="0" i="0" u="none" strike="noStrike" kern="1200" cap="none" spc="0" baseline="0">
          <a:solidFill>
            <a:srgbClr val="FFFFFF"/>
          </a:solidFill>
          <a:uFillTx/>
          <a:latin typeface="Century Gothic"/>
        </a:defRPr>
      </a:lvl3pPr>
      <a:lvl4pPr marL="1600200" marR="0" lvl="3" indent="-228600" algn="l" defTabSz="914400" rtl="0" fontAlgn="auto" hangingPunct="1">
        <a:lnSpc>
          <a:spcPct val="90000"/>
        </a:lnSpc>
        <a:spcBef>
          <a:spcPts val="500"/>
        </a:spcBef>
        <a:spcAft>
          <a:spcPts val="0"/>
        </a:spcAft>
        <a:buSzPct val="100000"/>
        <a:buFont typeface="Arial" pitchFamily="34"/>
        <a:buChar char="•"/>
        <a:tabLst/>
        <a:defRPr lang="en-US" sz="1600" b="0" i="0" u="none" strike="noStrike" kern="1200" cap="none" spc="0" baseline="0">
          <a:solidFill>
            <a:srgbClr val="FFFFFF"/>
          </a:solidFill>
          <a:uFillTx/>
          <a:latin typeface="Century Gothic"/>
        </a:defRPr>
      </a:lvl4pPr>
      <a:lvl5pPr marL="2057400" marR="0" lvl="4" indent="-228600" algn="l" defTabSz="914400" rtl="0" fontAlgn="auto" hangingPunct="1">
        <a:lnSpc>
          <a:spcPct val="90000"/>
        </a:lnSpc>
        <a:spcBef>
          <a:spcPts val="500"/>
        </a:spcBef>
        <a:spcAft>
          <a:spcPts val="0"/>
        </a:spcAft>
        <a:buSzPct val="100000"/>
        <a:buFont typeface="Arial" pitchFamily="34"/>
        <a:buChar char="•"/>
        <a:tabLst/>
        <a:defRPr lang="en-US" sz="1600" b="0" i="0" u="none" strike="noStrike" kern="1200" cap="none" spc="0" baseline="0">
          <a:solidFill>
            <a:srgbClr val="FFFFFF"/>
          </a:solidFill>
          <a:uFillTx/>
          <a:latin typeface="Century Gothic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lv-LV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GGPp6ghdIeM" TargetMode="External"/><Relationship Id="rId2" Type="http://schemas.openxmlformats.org/officeDocument/2006/relationships/hyperlink" Target="https://www.youtube.com/watch?v=6g_yYgNj-YU" TargetMode="Externa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4.jpg"/><Relationship Id="rId4" Type="http://schemas.openxmlformats.org/officeDocument/2006/relationships/image" Target="../media/image3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OqeyElCHRM8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6.jpg"/><Relationship Id="rId5" Type="http://schemas.openxmlformats.org/officeDocument/2006/relationships/image" Target="../media/image5.jpg"/><Relationship Id="rId4" Type="http://schemas.openxmlformats.org/officeDocument/2006/relationships/hyperlink" Target="https://www.youtube.com/watch?v=fCah83LOF9M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xx1DLnPULUk" TargetMode="External"/><Relationship Id="rId2" Type="http://schemas.openxmlformats.org/officeDocument/2006/relationships/hyperlink" Target="https://www.youtube.com/watch?v=ffs6bThByWw" TargetMode="Externa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8.jpg"/><Relationship Id="rId4" Type="http://schemas.openxmlformats.org/officeDocument/2006/relationships/image" Target="../media/image7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WTT2RkrBsAs" TargetMode="External"/><Relationship Id="rId2" Type="http://schemas.openxmlformats.org/officeDocument/2006/relationships/hyperlink" Target="https://www.youtube.com/watch?v=KFHyyVcsRQA" TargetMode="Externa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0.jpg"/><Relationship Id="rId4" Type="http://schemas.openxmlformats.org/officeDocument/2006/relationships/image" Target="../media/image9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A6MLEumcr_k" TargetMode="External"/><Relationship Id="rId2" Type="http://schemas.openxmlformats.org/officeDocument/2006/relationships/hyperlink" Target="https://www.youtube.com/watch?v=t2vnjUX_Dns" TargetMode="Externa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2.jpg"/><Relationship Id="rId4" Type="http://schemas.openxmlformats.org/officeDocument/2006/relationships/image" Target="../media/image11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FEVD9Yq9qF8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4.jpg"/><Relationship Id="rId5" Type="http://schemas.openxmlformats.org/officeDocument/2006/relationships/image" Target="../media/image13.jpg"/><Relationship Id="rId4" Type="http://schemas.openxmlformats.org/officeDocument/2006/relationships/hyperlink" Target="https://www.youtube.com/watch?v=7cb1QmTkOAI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hyperlink" Target="https://www.youtube.com/watch?v=l-j8EtweQzs" TargetMode="External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uE2l7YeERjk" TargetMode="External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ctrTitle"/>
          </p:nvPr>
        </p:nvSpPr>
        <p:spPr/>
        <p:txBody>
          <a:bodyPr anchorCtr="1">
            <a:normAutofit fontScale="90000"/>
          </a:bodyPr>
          <a:lstStyle/>
          <a:p>
            <a:pPr lvl="0" algn="ctr"/>
            <a:r>
              <a:rPr lang="lv-LV" sz="3600" i="1">
                <a:latin typeface="Times New Roman" pitchFamily="18"/>
                <a:cs typeface="Times New Roman" pitchFamily="18"/>
              </a:rPr>
              <a:t>V. A. Mocarts</a:t>
            </a:r>
            <a:r>
              <a:rPr lang="lv-LV" sz="4900">
                <a:latin typeface="Times New Roman" pitchFamily="18"/>
                <a:cs typeface="Times New Roman" pitchFamily="18"/>
              </a:rPr>
              <a:t/>
            </a:r>
            <a:br>
              <a:rPr lang="lv-LV" sz="4900">
                <a:latin typeface="Times New Roman" pitchFamily="18"/>
                <a:cs typeface="Times New Roman" pitchFamily="18"/>
              </a:rPr>
            </a:br>
            <a:r>
              <a:rPr lang="lv-LV" sz="4900">
                <a:latin typeface="Times New Roman" pitchFamily="18"/>
                <a:cs typeface="Times New Roman" pitchFamily="18"/>
              </a:rPr>
              <a:t/>
            </a:r>
            <a:br>
              <a:rPr lang="lv-LV" sz="4900">
                <a:latin typeface="Times New Roman" pitchFamily="18"/>
                <a:cs typeface="Times New Roman" pitchFamily="18"/>
              </a:rPr>
            </a:br>
            <a:r>
              <a:rPr lang="lv-LV" sz="4900">
                <a:latin typeface="GothicE" pitchFamily="2"/>
              </a:rPr>
              <a:t>,,Don Giovanni”</a:t>
            </a:r>
            <a:r>
              <a:rPr lang="lv-LV" sz="4900"/>
              <a:t/>
            </a:r>
            <a:br>
              <a:rPr lang="lv-LV" sz="4900"/>
            </a:br>
            <a:endParaRPr lang="lv-LV" sz="4900"/>
          </a:p>
        </p:txBody>
      </p:sp>
      <p:sp>
        <p:nvSpPr>
          <p:cNvPr id="3" name="Subtitle 2"/>
          <p:cNvSpPr txBox="1"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lvl="0" algn="ctr"/>
            <a:r>
              <a:rPr lang="lv-LV"/>
              <a:t>,,Dons Žuāns”</a:t>
            </a:r>
          </a:p>
          <a:p>
            <a:pPr lvl="0"/>
            <a:endParaRPr lang="lv-LV"/>
          </a:p>
        </p:txBody>
      </p:sp>
    </p:spTree>
  </p:cSld>
  <p:clrMapOvr>
    <a:masterClrMapping/>
  </p:clrMapOvr>
  <p:transition spd="slow" advTm="5605"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/>
          </p:nvPr>
        </p:nvSpPr>
        <p:spPr/>
        <p:txBody>
          <a:bodyPr anchorCtr="1"/>
          <a:lstStyle/>
          <a:p>
            <a:pPr lvl="0" algn="ctr"/>
            <a:r>
              <a:rPr lang="lv-LV">
                <a:latin typeface="Times New Roman" pitchFamily="18"/>
                <a:cs typeface="Times New Roman" pitchFamily="18"/>
              </a:rPr>
              <a:t/>
            </a:r>
            <a:br>
              <a:rPr lang="lv-LV">
                <a:latin typeface="Times New Roman" pitchFamily="18"/>
                <a:cs typeface="Times New Roman" pitchFamily="18"/>
              </a:rPr>
            </a:br>
            <a:endParaRPr lang="lv-LV">
              <a:latin typeface="Times New Roman" pitchFamily="18"/>
              <a:cs typeface="Times New Roman" pitchFamily="18"/>
            </a:endParaRPr>
          </a:p>
        </p:txBody>
      </p:sp>
      <p:sp>
        <p:nvSpPr>
          <p:cNvPr id="3" name="Text Placeholder 2"/>
          <p:cNvSpPr txBox="1">
            <a:spLocks noGrp="1"/>
          </p:cNvSpPr>
          <p:nvPr>
            <p:ph type="body" idx="1"/>
          </p:nvPr>
        </p:nvSpPr>
        <p:spPr>
          <a:xfrm>
            <a:off x="545284" y="2183797"/>
            <a:ext cx="5449119" cy="823910"/>
          </a:xfrm>
        </p:spPr>
        <p:txBody>
          <a:bodyPr/>
          <a:lstStyle/>
          <a:p>
            <a:pPr lvl="0"/>
            <a:r>
              <a:rPr lang="lv-LV" sz="1600" u="sng" dirty="0">
                <a:latin typeface="Times New Roman" pitchFamily="18"/>
                <a:cs typeface="Times New Roman" pitchFamily="18"/>
                <a:hlinkClick r:id="rId2"/>
              </a:rPr>
              <a:t>https://www.youtube.com/watch?v=6g_yYgNj-YU</a:t>
            </a:r>
            <a:endParaRPr lang="lv-LV" sz="1600" dirty="0">
              <a:latin typeface="Times New Roman" pitchFamily="18"/>
              <a:cs typeface="Times New Roman" pitchFamily="18"/>
            </a:endParaRPr>
          </a:p>
          <a:p>
            <a:pPr lvl="0"/>
            <a:endParaRPr lang="lv-LV" dirty="0"/>
          </a:p>
        </p:txBody>
      </p:sp>
      <p:sp>
        <p:nvSpPr>
          <p:cNvPr id="5" name="Text Placeholder 4"/>
          <p:cNvSpPr txBox="1">
            <a:spLocks noGrp="1"/>
          </p:cNvSpPr>
          <p:nvPr>
            <p:ph type="body" idx="3"/>
          </p:nvPr>
        </p:nvSpPr>
        <p:spPr/>
        <p:txBody>
          <a:bodyPr/>
          <a:lstStyle/>
          <a:p>
            <a:pPr lvl="0"/>
            <a:r>
              <a:rPr lang="lv-LV" sz="1600" u="sng">
                <a:latin typeface="Times New Roman" pitchFamily="18"/>
                <a:cs typeface="Times New Roman" pitchFamily="18"/>
                <a:hlinkClick r:id="rId3"/>
              </a:rPr>
              <a:t>https://www.youtube.com/watch?v=GGPp6ghdIeM</a:t>
            </a:r>
            <a:endParaRPr lang="lv-LV" sz="1600">
              <a:latin typeface="Times New Roman" pitchFamily="18"/>
              <a:cs typeface="Times New Roman" pitchFamily="18"/>
            </a:endParaRPr>
          </a:p>
          <a:p>
            <a:pPr lvl="0"/>
            <a:endParaRPr lang="lv-LV"/>
          </a:p>
        </p:txBody>
      </p:sp>
      <p:sp>
        <p:nvSpPr>
          <p:cNvPr id="7" name="Text Placeholder 2"/>
          <p:cNvSpPr txBox="1"/>
          <p:nvPr/>
        </p:nvSpPr>
        <p:spPr>
          <a:xfrm>
            <a:off x="3197601" y="884005"/>
            <a:ext cx="5449119" cy="823910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b" anchorCtr="0" compatLnSpc="1">
            <a:normAutofit/>
          </a:bodyPr>
          <a:lstStyle/>
          <a:p>
            <a:pPr marL="0" marR="0" lvl="0" indent="0" algn="l" defTabSz="914400" rtl="0" fontAlgn="auto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lv-LV" sz="2800" b="0" i="0" u="none" strike="noStrike" kern="1200" cap="none" spc="0" baseline="0">
              <a:solidFill>
                <a:srgbClr val="FFFFFF"/>
              </a:solidFill>
              <a:uFillTx/>
              <a:latin typeface="Century Gothic"/>
            </a:endParaRPr>
          </a:p>
        </p:txBody>
      </p:sp>
      <p:sp>
        <p:nvSpPr>
          <p:cNvPr id="8" name="Rectangle 9"/>
          <p:cNvSpPr/>
          <p:nvPr/>
        </p:nvSpPr>
        <p:spPr>
          <a:xfrm>
            <a:off x="3439488" y="1003572"/>
            <a:ext cx="4572000" cy="861776"/>
          </a:xfrm>
          <a:prstGeom prst="rect">
            <a:avLst/>
          </a:prstGeom>
          <a:noFill/>
          <a:ln cap="flat">
            <a:noFill/>
            <a:prstDash val="solid"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lv-LV" sz="3200" b="0" i="0" u="none" strike="noStrike" kern="1200" cap="none" spc="0" baseline="0">
                <a:solidFill>
                  <a:srgbClr val="FFFFFF"/>
                </a:solidFill>
                <a:uFillTx/>
                <a:latin typeface="Times New Roman" pitchFamily="18"/>
                <a:ea typeface="Calibri" pitchFamily="34"/>
              </a:rPr>
              <a:t>,,Notte e giorno faticar”</a:t>
            </a:r>
          </a:p>
          <a:p>
            <a:pPr marL="0" marR="0" lvl="0" indent="0" algn="ctr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lv-LV" sz="1800" b="0" i="0" u="none" strike="noStrike" kern="1200" cap="none" spc="0" baseline="0">
                <a:solidFill>
                  <a:srgbClr val="FFFFFF"/>
                </a:solidFill>
                <a:uFillTx/>
                <a:latin typeface="Times New Roman" pitchFamily="18"/>
                <a:cs typeface="Times New Roman" pitchFamily="18"/>
              </a:rPr>
              <a:t>Leporello dziedājums </a:t>
            </a:r>
            <a:endParaRPr lang="lv-LV" sz="3200" b="0" i="0" u="none" strike="noStrike" kern="1200" cap="none" spc="0" baseline="0">
              <a:solidFill>
                <a:srgbClr val="FFFFFF"/>
              </a:solidFill>
              <a:uFillTx/>
              <a:latin typeface="Times New Roman" pitchFamily="18"/>
              <a:cs typeface="Times New Roman" pitchFamily="18"/>
            </a:endParaRPr>
          </a:p>
        </p:txBody>
      </p:sp>
      <p:pic>
        <p:nvPicPr>
          <p:cNvPr id="11" name="Satura vietturis 10"/>
          <p:cNvPicPr>
            <a:picLocks noGrp="1" noChangeAspect="1"/>
          </p:cNvPicPr>
          <p:nvPr>
            <p:ph idx="2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5687" y="3260233"/>
            <a:ext cx="4572000" cy="2829910"/>
          </a:xfrm>
        </p:spPr>
      </p:pic>
      <p:pic>
        <p:nvPicPr>
          <p:cNvPr id="13" name="Satura vietturis 12"/>
          <p:cNvPicPr>
            <a:picLocks noGrp="1" noChangeAspect="1"/>
          </p:cNvPicPr>
          <p:nvPr>
            <p:ph idx="4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3200" y="3260233"/>
            <a:ext cx="4572000" cy="2829910"/>
          </a:xfr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2"/>
          <p:cNvSpPr txBox="1">
            <a:spLocks noGrp="1"/>
          </p:cNvSpPr>
          <p:nvPr>
            <p:ph type="body" idx="1"/>
          </p:nvPr>
        </p:nvSpPr>
        <p:spPr>
          <a:xfrm>
            <a:off x="914409" y="2332140"/>
            <a:ext cx="5079994" cy="675577"/>
          </a:xfrm>
        </p:spPr>
        <p:txBody>
          <a:bodyPr/>
          <a:lstStyle/>
          <a:p>
            <a:pPr lvl="0"/>
            <a:r>
              <a:rPr lang="lv-LV" sz="1600" u="sng">
                <a:latin typeface="Times New Roman" pitchFamily="18"/>
                <a:cs typeface="Times New Roman" pitchFamily="18"/>
                <a:hlinkClick r:id="rId3"/>
              </a:rPr>
              <a:t>https://www.youtube.com/watch?v=OqeyElCHRM8</a:t>
            </a:r>
            <a:endParaRPr lang="lv-LV" sz="1600">
              <a:latin typeface="Times New Roman" pitchFamily="18"/>
              <a:cs typeface="Times New Roman" pitchFamily="18"/>
            </a:endParaRPr>
          </a:p>
          <a:p>
            <a:pPr lvl="0"/>
            <a:endParaRPr lang="lv-LV"/>
          </a:p>
        </p:txBody>
      </p:sp>
      <p:sp>
        <p:nvSpPr>
          <p:cNvPr id="4" name="Text Placeholder 4"/>
          <p:cNvSpPr txBox="1">
            <a:spLocks noGrp="1"/>
          </p:cNvSpPr>
          <p:nvPr>
            <p:ph type="body" idx="3"/>
          </p:nvPr>
        </p:nvSpPr>
        <p:spPr>
          <a:xfrm>
            <a:off x="1996583" y="637565"/>
            <a:ext cx="7499762" cy="1421288"/>
          </a:xfrm>
        </p:spPr>
        <p:txBody>
          <a:bodyPr/>
          <a:lstStyle/>
          <a:p>
            <a:pPr lvl="0"/>
            <a:r>
              <a:rPr lang="lv-LV" sz="3600">
                <a:latin typeface="Times New Roman" pitchFamily="18"/>
                <a:cs typeface="Times New Roman" pitchFamily="18"/>
              </a:rPr>
              <a:t>      ,, Madamina il catalogo è questo”</a:t>
            </a:r>
          </a:p>
          <a:p>
            <a:pPr lvl="0" algn="ctr"/>
            <a:r>
              <a:rPr lang="lv-LV" sz="2600">
                <a:latin typeface="Times New Roman" pitchFamily="18"/>
                <a:cs typeface="Times New Roman" pitchFamily="18"/>
              </a:rPr>
              <a:t>Leporello ārija </a:t>
            </a:r>
          </a:p>
        </p:txBody>
      </p:sp>
      <p:sp>
        <p:nvSpPr>
          <p:cNvPr id="6" name="Text Placeholder 4"/>
          <p:cNvSpPr txBox="1"/>
          <p:nvPr/>
        </p:nvSpPr>
        <p:spPr>
          <a:xfrm>
            <a:off x="6553203" y="2058853"/>
            <a:ext cx="5105396" cy="1101266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b" anchorCtr="0" compatLnSpc="1">
            <a:normAutofit/>
          </a:bodyPr>
          <a:lstStyle/>
          <a:p>
            <a:pPr marL="0" marR="0" lvl="0" indent="0" algn="l" defTabSz="914400" rtl="0" fontAlgn="auto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lv-LV" sz="1600" b="0" i="0" u="sng" strike="noStrike" kern="1200" cap="none" spc="0" baseline="0">
                <a:solidFill>
                  <a:srgbClr val="FFFFFF"/>
                </a:solidFill>
                <a:uFillTx/>
                <a:latin typeface="Times New Roman" pitchFamily="18"/>
                <a:cs typeface="Times New Roman" pitchFamily="18"/>
                <a:hlinkClick r:id="rId4"/>
              </a:rPr>
              <a:t>https://www.youtube.com/watch?v=fCah83LOF9M</a:t>
            </a:r>
            <a:endParaRPr lang="lv-LV" sz="1600" b="0" i="0" u="none" strike="noStrike" kern="1200" cap="none" spc="0" baseline="0">
              <a:solidFill>
                <a:srgbClr val="FFFFFF"/>
              </a:solidFill>
              <a:uFillTx/>
              <a:latin typeface="Times New Roman" pitchFamily="18"/>
              <a:cs typeface="Times New Roman" pitchFamily="18"/>
            </a:endParaRPr>
          </a:p>
          <a:p>
            <a:pPr marL="0" marR="0" lvl="0" indent="0" algn="l" defTabSz="914400" rtl="0" fontAlgn="auto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lv-LV" sz="2800" b="0" i="0" u="none" strike="noStrike" kern="1200" cap="none" spc="0" baseline="0">
              <a:solidFill>
                <a:srgbClr val="FFFFFF"/>
              </a:solidFill>
              <a:uFillTx/>
              <a:latin typeface="Century Gothic"/>
            </a:endParaRPr>
          </a:p>
        </p:txBody>
      </p:sp>
      <p:pic>
        <p:nvPicPr>
          <p:cNvPr id="9" name="Satura vietturis 8"/>
          <p:cNvPicPr>
            <a:picLocks noGrp="1" noChangeAspect="1"/>
          </p:cNvPicPr>
          <p:nvPr>
            <p:ph idx="2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5687" y="3260233"/>
            <a:ext cx="4572000" cy="2829910"/>
          </a:xfrm>
        </p:spPr>
      </p:pic>
      <p:pic>
        <p:nvPicPr>
          <p:cNvPr id="11" name="Satura vietturis 10"/>
          <p:cNvPicPr>
            <a:picLocks noGrp="1" noChangeAspect="1"/>
          </p:cNvPicPr>
          <p:nvPr>
            <p:ph idx="4"/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3200" y="3200615"/>
            <a:ext cx="4572000" cy="2949146"/>
          </a:xfr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2"/>
          <p:cNvSpPr txBox="1">
            <a:spLocks noGrp="1"/>
          </p:cNvSpPr>
          <p:nvPr>
            <p:ph type="body" idx="1"/>
          </p:nvPr>
        </p:nvSpPr>
        <p:spPr>
          <a:xfrm>
            <a:off x="3196952" y="639311"/>
            <a:ext cx="5079994" cy="1056324"/>
          </a:xfrm>
        </p:spPr>
        <p:txBody>
          <a:bodyPr/>
          <a:lstStyle/>
          <a:p>
            <a:pPr lvl="0">
              <a:lnSpc>
                <a:spcPct val="80000"/>
              </a:lnSpc>
            </a:pPr>
            <a:r>
              <a:rPr lang="lv-LV" sz="3600">
                <a:latin typeface="Times New Roman" pitchFamily="18"/>
                <a:cs typeface="Times New Roman" pitchFamily="18"/>
              </a:rPr>
              <a:t>,, là ci darem la mano “</a:t>
            </a:r>
          </a:p>
          <a:p>
            <a:pPr lvl="0">
              <a:lnSpc>
                <a:spcPct val="80000"/>
              </a:lnSpc>
            </a:pPr>
            <a:r>
              <a:rPr lang="lv-LV">
                <a:latin typeface="Times New Roman" pitchFamily="18"/>
                <a:cs typeface="Times New Roman" pitchFamily="18"/>
              </a:rPr>
              <a:t>Dona Žuāna un Cerlīnas duetīno </a:t>
            </a:r>
            <a:endParaRPr lang="lv-LV" sz="2400">
              <a:latin typeface="Times New Roman" pitchFamily="18"/>
              <a:cs typeface="Times New Roman" pitchFamily="18"/>
            </a:endParaRPr>
          </a:p>
        </p:txBody>
      </p:sp>
      <p:sp>
        <p:nvSpPr>
          <p:cNvPr id="4" name="Text Placeholder 4"/>
          <p:cNvSpPr txBox="1">
            <a:spLocks noGrp="1"/>
          </p:cNvSpPr>
          <p:nvPr>
            <p:ph type="body" idx="3"/>
          </p:nvPr>
        </p:nvSpPr>
        <p:spPr>
          <a:xfrm>
            <a:off x="685800" y="2210433"/>
            <a:ext cx="5410193" cy="823910"/>
          </a:xfrm>
        </p:spPr>
        <p:txBody>
          <a:bodyPr/>
          <a:lstStyle/>
          <a:p>
            <a:pPr lvl="0">
              <a:lnSpc>
                <a:spcPct val="80000"/>
              </a:lnSpc>
            </a:pPr>
            <a:r>
              <a:rPr lang="lv-LV" sz="1600" u="sng">
                <a:hlinkClick r:id="rId2"/>
              </a:rPr>
              <a:t>https://www.youtube.com/watch?v=ffs6bThByWw</a:t>
            </a:r>
            <a:endParaRPr lang="lv-LV" sz="1600"/>
          </a:p>
          <a:p>
            <a:pPr lvl="0">
              <a:lnSpc>
                <a:spcPct val="80000"/>
              </a:lnSpc>
            </a:pPr>
            <a:endParaRPr lang="lv-LV"/>
          </a:p>
        </p:txBody>
      </p:sp>
      <p:sp>
        <p:nvSpPr>
          <p:cNvPr id="6" name="Text Placeholder 4"/>
          <p:cNvSpPr txBox="1"/>
          <p:nvPr/>
        </p:nvSpPr>
        <p:spPr>
          <a:xfrm>
            <a:off x="6095993" y="2139522"/>
            <a:ext cx="5410193" cy="426128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b" anchorCtr="0" compatLnSpc="1">
            <a:normAutofit/>
          </a:bodyPr>
          <a:lstStyle/>
          <a:p>
            <a:pPr marL="0" marR="0" lvl="0" indent="0" algn="l" defTabSz="914400" rtl="0" fontAlgn="auto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lv-LV" sz="1600" b="0" i="0" u="sng" strike="noStrike" kern="1200" cap="none" spc="0" baseline="0">
                <a:solidFill>
                  <a:srgbClr val="FFFFFF"/>
                </a:solidFill>
                <a:uFillTx/>
                <a:latin typeface="Times New Roman" pitchFamily="18"/>
                <a:cs typeface="Times New Roman" pitchFamily="18"/>
                <a:hlinkClick r:id="rId3"/>
              </a:rPr>
              <a:t>https://www.youtube.com/watch?v=xx1DLnPULUk</a:t>
            </a:r>
            <a:endParaRPr lang="lv-LV" sz="1600" b="0" i="0" u="none" strike="noStrike" kern="1200" cap="none" spc="0" baseline="0">
              <a:solidFill>
                <a:srgbClr val="FFFFFF"/>
              </a:solidFill>
              <a:uFillTx/>
              <a:latin typeface="Times New Roman" pitchFamily="18"/>
              <a:cs typeface="Times New Roman" pitchFamily="18"/>
            </a:endParaRPr>
          </a:p>
        </p:txBody>
      </p:sp>
      <p:pic>
        <p:nvPicPr>
          <p:cNvPr id="9" name="Satura vietturis 8"/>
          <p:cNvPicPr>
            <a:picLocks noGrp="1" noChangeAspect="1"/>
          </p:cNvPicPr>
          <p:nvPr>
            <p:ph idx="2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5687" y="3260233"/>
            <a:ext cx="4572000" cy="2829910"/>
          </a:xfrm>
        </p:spPr>
      </p:pic>
      <p:pic>
        <p:nvPicPr>
          <p:cNvPr id="11" name="Satura vietturis 10"/>
          <p:cNvPicPr>
            <a:picLocks noGrp="1" noChangeAspect="1"/>
          </p:cNvPicPr>
          <p:nvPr>
            <p:ph idx="4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73780" y="3132138"/>
            <a:ext cx="4530839" cy="3086100"/>
          </a:xfr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2"/>
          <p:cNvSpPr txBox="1">
            <a:spLocks noGrp="1"/>
          </p:cNvSpPr>
          <p:nvPr>
            <p:ph type="body" idx="1"/>
          </p:nvPr>
        </p:nvSpPr>
        <p:spPr>
          <a:xfrm>
            <a:off x="682627" y="2183797"/>
            <a:ext cx="5311777" cy="823910"/>
          </a:xfrm>
        </p:spPr>
        <p:txBody>
          <a:bodyPr/>
          <a:lstStyle/>
          <a:p>
            <a:pPr lvl="0"/>
            <a:r>
              <a:rPr lang="lv-LV" sz="1600" u="sng">
                <a:latin typeface="Times New Roman" pitchFamily="18"/>
                <a:cs typeface="Times New Roman" pitchFamily="18"/>
                <a:hlinkClick r:id="rId2"/>
              </a:rPr>
              <a:t>https://www.youtube.com/watch?v=KFHyyVcsRQA</a:t>
            </a:r>
            <a:endParaRPr lang="lv-LV" sz="1600">
              <a:latin typeface="Times New Roman" pitchFamily="18"/>
              <a:cs typeface="Times New Roman" pitchFamily="18"/>
            </a:endParaRPr>
          </a:p>
          <a:p>
            <a:pPr lvl="0"/>
            <a:endParaRPr lang="lv-LV"/>
          </a:p>
        </p:txBody>
      </p:sp>
      <p:sp>
        <p:nvSpPr>
          <p:cNvPr id="4" name="Text Placeholder 4"/>
          <p:cNvSpPr txBox="1">
            <a:spLocks noGrp="1"/>
          </p:cNvSpPr>
          <p:nvPr>
            <p:ph type="body" idx="3"/>
          </p:nvPr>
        </p:nvSpPr>
        <p:spPr/>
        <p:txBody>
          <a:bodyPr/>
          <a:lstStyle/>
          <a:p>
            <a:pPr lvl="0"/>
            <a:r>
              <a:rPr lang="lv-LV" sz="1600" u="sng">
                <a:latin typeface="Times New Roman" pitchFamily="18"/>
                <a:cs typeface="Times New Roman" pitchFamily="18"/>
                <a:hlinkClick r:id="rId3"/>
              </a:rPr>
              <a:t>https://www.youtube.com/watch?v=WTT2RkrBsAs</a:t>
            </a:r>
            <a:endParaRPr lang="lv-LV" sz="1600">
              <a:latin typeface="Times New Roman" pitchFamily="18"/>
              <a:cs typeface="Times New Roman" pitchFamily="18"/>
            </a:endParaRPr>
          </a:p>
          <a:p>
            <a:pPr lvl="0"/>
            <a:endParaRPr lang="lv-LV"/>
          </a:p>
        </p:txBody>
      </p:sp>
      <p:sp>
        <p:nvSpPr>
          <p:cNvPr id="6" name="Text Placeholder 2"/>
          <p:cNvSpPr txBox="1"/>
          <p:nvPr/>
        </p:nvSpPr>
        <p:spPr>
          <a:xfrm>
            <a:off x="2237171" y="266328"/>
            <a:ext cx="7146520" cy="1535835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b" anchorCtr="0" compatLnSpc="1">
            <a:normAutofit/>
          </a:bodyPr>
          <a:lstStyle/>
          <a:p>
            <a:pPr marL="0" marR="0" lvl="0" indent="0" algn="l" defTabSz="914400" rtl="0" fontAlgn="auto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lv-LV" sz="1600" b="0" i="0" u="none" strike="noStrike" kern="1200" cap="none" spc="0" baseline="0">
              <a:solidFill>
                <a:srgbClr val="FFFFFF"/>
              </a:solidFill>
              <a:uFillTx/>
              <a:latin typeface="Times New Roman" pitchFamily="18"/>
              <a:cs typeface="Times New Roman" pitchFamily="18"/>
            </a:endParaRPr>
          </a:p>
          <a:p>
            <a:pPr marL="0" marR="0" lvl="0" indent="0" algn="l" defTabSz="914400" rtl="0" fontAlgn="auto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lv-LV" sz="3200" b="0" i="0" u="none" strike="noStrike" kern="1200" cap="none" spc="0" baseline="0">
                <a:solidFill>
                  <a:srgbClr val="FFFFFF"/>
                </a:solidFill>
                <a:uFillTx/>
                <a:latin typeface="Times New Roman" pitchFamily="18"/>
                <a:cs typeface="Times New Roman" pitchFamily="18"/>
              </a:rPr>
              <a:t>,,  Don Giovanni - Fin ch'han dal vino”</a:t>
            </a:r>
          </a:p>
          <a:p>
            <a:pPr marL="0" marR="0" lvl="0" indent="0" algn="ctr" defTabSz="914400" rtl="0" fontAlgn="auto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lv-LV" sz="2400" b="0" i="0" u="none" strike="noStrike" kern="1200" cap="none" spc="0" baseline="0">
                <a:solidFill>
                  <a:srgbClr val="FFFFFF"/>
                </a:solidFill>
                <a:uFillTx/>
                <a:latin typeface="Times New Roman" pitchFamily="18"/>
                <a:cs typeface="Times New Roman" pitchFamily="18"/>
              </a:rPr>
              <a:t>Dona Žuāna ārija </a:t>
            </a:r>
          </a:p>
        </p:txBody>
      </p:sp>
      <p:pic>
        <p:nvPicPr>
          <p:cNvPr id="9" name="Satura vietturis 8"/>
          <p:cNvPicPr>
            <a:picLocks noGrp="1" noChangeAspect="1"/>
          </p:cNvPicPr>
          <p:nvPr>
            <p:ph idx="2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5687" y="3260233"/>
            <a:ext cx="4572000" cy="2829910"/>
          </a:xfrm>
        </p:spPr>
      </p:pic>
      <p:pic>
        <p:nvPicPr>
          <p:cNvPr id="11" name="Satura vietturis 10"/>
          <p:cNvPicPr>
            <a:picLocks noGrp="1" noChangeAspect="1"/>
          </p:cNvPicPr>
          <p:nvPr>
            <p:ph idx="4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3200" y="3200615"/>
            <a:ext cx="4572000" cy="2949146"/>
          </a:xfr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2"/>
          <p:cNvSpPr txBox="1">
            <a:spLocks noGrp="1"/>
          </p:cNvSpPr>
          <p:nvPr>
            <p:ph type="body" idx="1"/>
          </p:nvPr>
        </p:nvSpPr>
        <p:spPr>
          <a:xfrm>
            <a:off x="914409" y="2423598"/>
            <a:ext cx="5079994" cy="584100"/>
          </a:xfrm>
        </p:spPr>
        <p:txBody>
          <a:bodyPr/>
          <a:lstStyle/>
          <a:p>
            <a:pPr lvl="0">
              <a:lnSpc>
                <a:spcPct val="70000"/>
              </a:lnSpc>
            </a:pPr>
            <a:endParaRPr lang="lv-LV" sz="1500" u="sng">
              <a:latin typeface="Times New Roman" pitchFamily="18"/>
              <a:cs typeface="Times New Roman" pitchFamily="18"/>
            </a:endParaRPr>
          </a:p>
          <a:p>
            <a:pPr lvl="0">
              <a:lnSpc>
                <a:spcPct val="70000"/>
              </a:lnSpc>
            </a:pPr>
            <a:r>
              <a:rPr lang="lv-LV" sz="1500" u="sng">
                <a:latin typeface="Times New Roman" pitchFamily="18"/>
                <a:cs typeface="Times New Roman" pitchFamily="18"/>
                <a:hlinkClick r:id="rId2"/>
              </a:rPr>
              <a:t>https://www.youtube.com/watch?v=t2vnjUX_Dns</a:t>
            </a:r>
            <a:endParaRPr lang="lv-LV" sz="1500">
              <a:latin typeface="Times New Roman" pitchFamily="18"/>
              <a:cs typeface="Times New Roman" pitchFamily="18"/>
            </a:endParaRPr>
          </a:p>
          <a:p>
            <a:pPr lvl="0">
              <a:lnSpc>
                <a:spcPct val="70000"/>
              </a:lnSpc>
            </a:pPr>
            <a:endParaRPr lang="lv-LV" sz="2600"/>
          </a:p>
        </p:txBody>
      </p:sp>
      <p:sp>
        <p:nvSpPr>
          <p:cNvPr id="4" name="Text Placeholder 4"/>
          <p:cNvSpPr txBox="1">
            <a:spLocks noGrp="1"/>
          </p:cNvSpPr>
          <p:nvPr>
            <p:ph type="body" idx="3"/>
          </p:nvPr>
        </p:nvSpPr>
        <p:spPr>
          <a:xfrm>
            <a:off x="6400800" y="2272686"/>
            <a:ext cx="5105396" cy="735022"/>
          </a:xfrm>
        </p:spPr>
        <p:txBody>
          <a:bodyPr/>
          <a:lstStyle/>
          <a:p>
            <a:pPr lvl="0">
              <a:lnSpc>
                <a:spcPct val="70000"/>
              </a:lnSpc>
            </a:pPr>
            <a:r>
              <a:rPr lang="lv-LV" sz="1500" u="sng">
                <a:latin typeface="Times New Roman" pitchFamily="18"/>
                <a:cs typeface="Times New Roman" pitchFamily="18"/>
                <a:hlinkClick r:id="rId3"/>
              </a:rPr>
              <a:t>https://www.youtube.com/watch?v=A6MLEumcr_k</a:t>
            </a:r>
            <a:endParaRPr lang="lv-LV" sz="1500">
              <a:latin typeface="Times New Roman" pitchFamily="18"/>
              <a:cs typeface="Times New Roman" pitchFamily="18"/>
            </a:endParaRPr>
          </a:p>
          <a:p>
            <a:pPr lvl="0">
              <a:lnSpc>
                <a:spcPct val="70000"/>
              </a:lnSpc>
            </a:pPr>
            <a:endParaRPr lang="lv-LV" sz="2600"/>
          </a:p>
        </p:txBody>
      </p:sp>
      <p:sp>
        <p:nvSpPr>
          <p:cNvPr id="6" name="Text Placeholder 2"/>
          <p:cNvSpPr txBox="1"/>
          <p:nvPr/>
        </p:nvSpPr>
        <p:spPr>
          <a:xfrm>
            <a:off x="2263807" y="381743"/>
            <a:ext cx="8043172" cy="1233653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b" anchorCtr="0" compatLnSpc="1">
            <a:normAutofit/>
          </a:bodyPr>
          <a:lstStyle/>
          <a:p>
            <a:pPr marL="0" marR="0" lvl="0" indent="0" algn="l" defTabSz="914400" rtl="0" fontAlgn="auto" hangingPunct="1">
              <a:lnSpc>
                <a:spcPct val="70000"/>
              </a:lnSpc>
              <a:spcBef>
                <a:spcPts val="100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lv-LV" sz="1500" b="0" i="0" u="none" strike="noStrike" kern="1200" cap="none" spc="0" baseline="0">
              <a:solidFill>
                <a:srgbClr val="FFFFFF"/>
              </a:solidFill>
              <a:uFillTx/>
              <a:latin typeface="Times New Roman" pitchFamily="18"/>
              <a:cs typeface="Times New Roman" pitchFamily="18"/>
            </a:endParaRPr>
          </a:p>
          <a:p>
            <a:pPr marL="0" marR="0" lvl="0" indent="0" algn="ctr" defTabSz="914400" rtl="0" fontAlgn="auto" hangingPunct="1">
              <a:lnSpc>
                <a:spcPct val="70000"/>
              </a:lnSpc>
              <a:spcBef>
                <a:spcPts val="100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lv-LV" sz="3500" b="0" i="0" u="none" strike="noStrike" kern="1200" cap="none" spc="0" baseline="0">
                <a:solidFill>
                  <a:srgbClr val="FFFFFF"/>
                </a:solidFill>
                <a:uFillTx/>
                <a:latin typeface="Times New Roman" pitchFamily="18"/>
                <a:cs typeface="Times New Roman" pitchFamily="18"/>
              </a:rPr>
              <a:t>,, Deh vieni alla finestra”</a:t>
            </a:r>
          </a:p>
          <a:p>
            <a:pPr marL="0" marR="0" lvl="0" indent="0" algn="ctr" defTabSz="914400" rtl="0" fontAlgn="auto" hangingPunct="1">
              <a:lnSpc>
                <a:spcPct val="70000"/>
              </a:lnSpc>
              <a:spcBef>
                <a:spcPts val="100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lv-LV" sz="2400" b="0" i="0" u="none" strike="noStrike" kern="1200" cap="none" spc="0" baseline="0">
                <a:solidFill>
                  <a:srgbClr val="FFFFFF"/>
                </a:solidFill>
                <a:uFillTx/>
                <a:latin typeface="Times New Roman" pitchFamily="18"/>
                <a:cs typeface="Times New Roman" pitchFamily="18"/>
              </a:rPr>
              <a:t>Dona Žuāna serenāde </a:t>
            </a:r>
          </a:p>
        </p:txBody>
      </p:sp>
      <p:pic>
        <p:nvPicPr>
          <p:cNvPr id="9" name="Satura vietturis 8"/>
          <p:cNvPicPr>
            <a:picLocks noGrp="1" noChangeAspect="1"/>
          </p:cNvPicPr>
          <p:nvPr>
            <p:ph idx="2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5687" y="3389313"/>
            <a:ext cx="4572000" cy="2571750"/>
          </a:xfrm>
        </p:spPr>
      </p:pic>
      <p:pic>
        <p:nvPicPr>
          <p:cNvPr id="11" name="Satura vietturis 10"/>
          <p:cNvPicPr>
            <a:picLocks noGrp="1" noChangeAspect="1"/>
          </p:cNvPicPr>
          <p:nvPr>
            <p:ph idx="4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3200" y="3389313"/>
            <a:ext cx="4572000" cy="2571750"/>
          </a:xfr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2"/>
          <p:cNvSpPr txBox="1"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lv-LV" sz="1600" u="sng">
                <a:latin typeface="Times New Roman" pitchFamily="18"/>
                <a:cs typeface="Times New Roman" pitchFamily="18"/>
                <a:hlinkClick r:id="rId3"/>
              </a:rPr>
              <a:t>https://www.youtube.com/watch?v=FEVD9Yq9qF8</a:t>
            </a:r>
            <a:endParaRPr lang="lv-LV" sz="1600">
              <a:latin typeface="Times New Roman" pitchFamily="18"/>
              <a:cs typeface="Times New Roman" pitchFamily="18"/>
            </a:endParaRPr>
          </a:p>
          <a:p>
            <a:pPr lvl="0"/>
            <a:endParaRPr lang="lv-LV"/>
          </a:p>
        </p:txBody>
      </p:sp>
      <p:sp>
        <p:nvSpPr>
          <p:cNvPr id="4" name="Text Placeholder 4"/>
          <p:cNvSpPr txBox="1">
            <a:spLocks noGrp="1"/>
          </p:cNvSpPr>
          <p:nvPr>
            <p:ph type="body" idx="3"/>
          </p:nvPr>
        </p:nvSpPr>
        <p:spPr/>
        <p:txBody>
          <a:bodyPr/>
          <a:lstStyle/>
          <a:p>
            <a:pPr lvl="0"/>
            <a:r>
              <a:rPr lang="lv-LV" sz="1600" u="sng">
                <a:latin typeface="Times New Roman" pitchFamily="18"/>
                <a:cs typeface="Times New Roman" pitchFamily="18"/>
                <a:hlinkClick r:id="rId4"/>
              </a:rPr>
              <a:t>https://www.youtube.com/watch?v=7cb1QmTkOAI</a:t>
            </a:r>
            <a:endParaRPr lang="lv-LV" sz="1600">
              <a:latin typeface="Times New Roman" pitchFamily="18"/>
              <a:cs typeface="Times New Roman" pitchFamily="18"/>
            </a:endParaRPr>
          </a:p>
          <a:p>
            <a:pPr lvl="0"/>
            <a:endParaRPr lang="lv-LV"/>
          </a:p>
        </p:txBody>
      </p:sp>
      <p:sp>
        <p:nvSpPr>
          <p:cNvPr id="6" name="Text Placeholder 2"/>
          <p:cNvSpPr txBox="1"/>
          <p:nvPr/>
        </p:nvSpPr>
        <p:spPr>
          <a:xfrm>
            <a:off x="3268467" y="572606"/>
            <a:ext cx="5079994" cy="823910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b" anchorCtr="1" compatLnSpc="1">
            <a:normAutofit/>
          </a:bodyPr>
          <a:lstStyle/>
          <a:p>
            <a:pPr marL="0" marR="0" lvl="0" indent="0" algn="ctr" defTabSz="914400" rtl="0" fontAlgn="auto" hangingPunct="1">
              <a:lnSpc>
                <a:spcPct val="70000"/>
              </a:lnSpc>
              <a:spcBef>
                <a:spcPts val="100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lv-LV" sz="3200" b="0" i="0" u="none" strike="noStrike" kern="1200" cap="none" spc="0" baseline="0">
                <a:solidFill>
                  <a:srgbClr val="FFFFFF"/>
                </a:solidFill>
                <a:uFillTx/>
                <a:latin typeface="Times New Roman" pitchFamily="18"/>
                <a:cs typeface="Times New Roman" pitchFamily="18"/>
              </a:rPr>
              <a:t>Finale</a:t>
            </a:r>
          </a:p>
          <a:p>
            <a:pPr marL="0" marR="0" lvl="0" indent="0" algn="ctr" defTabSz="914400" rtl="0" fontAlgn="auto" hangingPunct="1">
              <a:lnSpc>
                <a:spcPct val="70000"/>
              </a:lnSpc>
              <a:spcBef>
                <a:spcPts val="100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lv-LV" sz="2400" b="0" i="0" u="none" strike="noStrike" kern="1200" cap="none" spc="0" baseline="0">
                <a:solidFill>
                  <a:srgbClr val="FFFFFF"/>
                </a:solidFill>
                <a:uFillTx/>
                <a:latin typeface="Times New Roman" pitchFamily="18"/>
                <a:cs typeface="Times New Roman" pitchFamily="18"/>
              </a:rPr>
              <a:t>Fināls</a:t>
            </a:r>
          </a:p>
        </p:txBody>
      </p:sp>
      <p:pic>
        <p:nvPicPr>
          <p:cNvPr id="9" name="Satura vietturis 8"/>
          <p:cNvPicPr>
            <a:picLocks noGrp="1" noChangeAspect="1"/>
          </p:cNvPicPr>
          <p:nvPr>
            <p:ph idx="2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5687" y="3389313"/>
            <a:ext cx="4572000" cy="2571750"/>
          </a:xfrm>
        </p:spPr>
      </p:pic>
      <p:pic>
        <p:nvPicPr>
          <p:cNvPr id="11" name="Satura vietturis 10"/>
          <p:cNvPicPr>
            <a:picLocks noGrp="1" noChangeAspect="1"/>
          </p:cNvPicPr>
          <p:nvPr>
            <p:ph idx="4"/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84102" y="3132138"/>
            <a:ext cx="4310195" cy="3086100"/>
          </a:xfr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3"/>
          <p:cNvSpPr txBox="1">
            <a:spLocks noGrp="1"/>
          </p:cNvSpPr>
          <p:nvPr>
            <p:ph type="body" idx="2"/>
          </p:nvPr>
        </p:nvSpPr>
        <p:spPr>
          <a:xfrm>
            <a:off x="685800" y="1651250"/>
            <a:ext cx="4114800" cy="4567437"/>
          </a:xfrm>
        </p:spPr>
        <p:txBody>
          <a:bodyPr anchorCtr="1"/>
          <a:lstStyle/>
          <a:p>
            <a:pPr lvl="0" algn="ctr"/>
            <a:r>
              <a:rPr lang="lv-LV" sz="3600">
                <a:latin typeface="Times New Roman" pitchFamily="18"/>
                <a:cs typeface="Times New Roman" pitchFamily="18"/>
              </a:rPr>
              <a:t>Balles skats</a:t>
            </a:r>
          </a:p>
          <a:p>
            <a:pPr lvl="0" algn="ctr"/>
            <a:r>
              <a:rPr lang="lv-LV" sz="2800">
                <a:latin typeface="Times New Roman" pitchFamily="18"/>
                <a:cs typeface="Times New Roman" pitchFamily="18"/>
              </a:rPr>
              <a:t> Citāti</a:t>
            </a:r>
          </a:p>
          <a:p>
            <a:pPr lvl="0" algn="ctr"/>
            <a:endParaRPr lang="lv-LV" sz="2800">
              <a:latin typeface="Times New Roman" pitchFamily="18"/>
              <a:cs typeface="Times New Roman" pitchFamily="18"/>
            </a:endParaRPr>
          </a:p>
          <a:p>
            <a:pPr lvl="0" algn="ctr"/>
            <a:r>
              <a:rPr lang="lv-LV" u="sng">
                <a:hlinkClick r:id="rId2"/>
              </a:rPr>
              <a:t>https://www.youtube.com/watch?v=l-j8EtweQzs</a:t>
            </a:r>
            <a:endParaRPr lang="lv-LV"/>
          </a:p>
          <a:p>
            <a:pPr lvl="0" algn="ctr"/>
            <a:endParaRPr lang="lv-LV" sz="2800">
              <a:latin typeface="Times New Roman" pitchFamily="18"/>
              <a:cs typeface="Times New Roman" pitchFamily="18"/>
            </a:endParaRPr>
          </a:p>
        </p:txBody>
      </p:sp>
      <p:pic>
        <p:nvPicPr>
          <p:cNvPr id="6" name="Satura vietturis 5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8766" y="1601427"/>
            <a:ext cx="5664530" cy="3761509"/>
          </a:xfr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3"/>
          <p:cNvSpPr txBox="1">
            <a:spLocks noGrp="1"/>
          </p:cNvSpPr>
          <p:nvPr>
            <p:ph type="body" idx="2"/>
          </p:nvPr>
        </p:nvSpPr>
        <p:spPr>
          <a:xfrm>
            <a:off x="685800" y="1171849"/>
            <a:ext cx="4114800" cy="5046838"/>
          </a:xfrm>
        </p:spPr>
        <p:txBody>
          <a:bodyPr anchorCtr="1"/>
          <a:lstStyle/>
          <a:p>
            <a:pPr lvl="0" algn="ctr"/>
            <a:r>
              <a:rPr lang="lv-LV" sz="6000">
                <a:latin typeface="Times New Roman" pitchFamily="18"/>
                <a:cs typeface="Times New Roman" pitchFamily="18"/>
              </a:rPr>
              <a:t>Visa opera</a:t>
            </a:r>
          </a:p>
          <a:p>
            <a:pPr lvl="0" algn="ctr"/>
            <a:endParaRPr lang="lv-LV">
              <a:latin typeface="Times New Roman" pitchFamily="18"/>
              <a:cs typeface="Times New Roman" pitchFamily="18"/>
            </a:endParaRPr>
          </a:p>
          <a:p>
            <a:pPr lvl="0" algn="ctr"/>
            <a:r>
              <a:rPr lang="lv-LV" u="sng">
                <a:hlinkClick r:id="rId2"/>
              </a:rPr>
              <a:t>https://www.youtube.com/watch?v=uE2l7YeERjk</a:t>
            </a:r>
            <a:endParaRPr lang="lv-LV"/>
          </a:p>
          <a:p>
            <a:pPr lvl="0" algn="ctr"/>
            <a:endParaRPr lang="lv-LV">
              <a:latin typeface="Times New Roman" pitchFamily="18"/>
              <a:cs typeface="Times New Roman" pitchFamily="18"/>
            </a:endParaRPr>
          </a:p>
          <a:p>
            <a:pPr lvl="0" algn="ctr"/>
            <a:r>
              <a:rPr lang="lv-LV" sz="2400">
                <a:latin typeface="Times New Roman" pitchFamily="18"/>
                <a:cs typeface="Times New Roman" pitchFamily="18"/>
              </a:rPr>
              <a:t>Balle, dejas, trīs orķestri</a:t>
            </a:r>
          </a:p>
          <a:p>
            <a:pPr lvl="0" algn="ctr"/>
            <a:r>
              <a:rPr lang="lv-LV" sz="2400">
                <a:latin typeface="Times New Roman" pitchFamily="18"/>
                <a:cs typeface="Times New Roman" pitchFamily="18"/>
              </a:rPr>
              <a:t>1, 27’ 7’’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Vapor Trail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dizains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TM04033937%5b%5bfn=Vapor%20Trail%5d%5d</Template>
  <TotalTime>90</TotalTime>
  <Words>113</Words>
  <Application>Microsoft Office PowerPoint</Application>
  <PresentationFormat>Platekrāna</PresentationFormat>
  <Paragraphs>42</Paragraphs>
  <Slides>9</Slides>
  <Notes>2</Notes>
  <HiddenSlides>0</HiddenSlides>
  <MMClips>0</MMClips>
  <ScaleCrop>false</ScaleCrop>
  <HeadingPairs>
    <vt:vector size="6" baseType="variant">
      <vt:variant>
        <vt:lpstr>Lietotie fonti</vt:lpstr>
      </vt:variant>
      <vt:variant>
        <vt:i4>5</vt:i4>
      </vt:variant>
      <vt:variant>
        <vt:lpstr>Dizains</vt:lpstr>
      </vt:variant>
      <vt:variant>
        <vt:i4>1</vt:i4>
      </vt:variant>
      <vt:variant>
        <vt:lpstr>Slaidu virsraksti</vt:lpstr>
      </vt:variant>
      <vt:variant>
        <vt:i4>9</vt:i4>
      </vt:variant>
    </vt:vector>
  </HeadingPairs>
  <TitlesOfParts>
    <vt:vector size="15" baseType="lpstr">
      <vt:lpstr>Arial</vt:lpstr>
      <vt:lpstr>Calibri</vt:lpstr>
      <vt:lpstr>Century Gothic</vt:lpstr>
      <vt:lpstr>GothicE</vt:lpstr>
      <vt:lpstr>Times New Roman</vt:lpstr>
      <vt:lpstr>Vapor Trail</vt:lpstr>
      <vt:lpstr>V. A. Mocarts  ,,Don Giovanni” </vt:lpstr>
      <vt:lpstr> </vt:lpstr>
      <vt:lpstr>PowerPoint prezentācija</vt:lpstr>
      <vt:lpstr>PowerPoint prezentācija</vt:lpstr>
      <vt:lpstr>PowerPoint prezentācija</vt:lpstr>
      <vt:lpstr>PowerPoint prezentācija</vt:lpstr>
      <vt:lpstr>PowerPoint prezentācija</vt:lpstr>
      <vt:lpstr>PowerPoint prezentācija</vt:lpstr>
      <vt:lpstr>PowerPoint prezentācija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V. A. Mocarts  ,,Don Giovanni”</dc:title>
  <dc:creator>Raitis</dc:creator>
  <cp:lastModifiedBy>User</cp:lastModifiedBy>
  <cp:revision>5</cp:revision>
  <dcterms:created xsi:type="dcterms:W3CDTF">2018-04-16T19:09:24Z</dcterms:created>
  <dcterms:modified xsi:type="dcterms:W3CDTF">2018-04-19T10:02:24Z</dcterms:modified>
</cp:coreProperties>
</file>