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02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v-LV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F0BE0EFF-0AB5-4A6C-8C8A-145095F698B8}" type="datetime1">
              <a:rPr lang="lv-LV"/>
              <a:pPr lvl="0"/>
              <a:t>19.04.2018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v-LV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v-LV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0A671EE0-2586-4E06-BC8F-3A88FFDCB349}" type="slidenum"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8992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416E8FC-9109-43C6-B572-C061FE52C1A6}" type="slidenum">
              <a:t>3</a:t>
            </a:fld>
            <a:endParaRPr lang="lv-LV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2BBD917-1F49-4608-9ADC-B7532DDF3E09}" type="slidenum">
              <a:t>7</a:t>
            </a:fld>
            <a:endParaRPr lang="lv-LV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0-HD-BTM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5147"/>
            <a:ext cx="12191996" cy="24828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ctrTitle"/>
          </p:nvPr>
        </p:nvSpPr>
        <p:spPr>
          <a:xfrm>
            <a:off x="1371600" y="1803407"/>
            <a:ext cx="9448796" cy="1825096"/>
          </a:xfrm>
        </p:spPr>
        <p:txBody>
          <a:bodyPr anchor="b"/>
          <a:lstStyle>
            <a:lvl1pPr algn="l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Subtitle 2"/>
          <p:cNvSpPr txBox="1">
            <a:spLocks noGrp="1"/>
          </p:cNvSpPr>
          <p:nvPr>
            <p:ph type="subTitle" idx="1"/>
          </p:nvPr>
        </p:nvSpPr>
        <p:spPr>
          <a:xfrm>
            <a:off x="1371600" y="3632197"/>
            <a:ext cx="9448796" cy="6858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>
          <a:xfrm>
            <a:off x="7909560" y="4314331"/>
            <a:ext cx="2910836" cy="374638"/>
          </a:xfrm>
        </p:spPr>
        <p:txBody>
          <a:bodyPr/>
          <a:lstStyle>
            <a:lvl1pPr>
              <a:defRPr/>
            </a:lvl1pPr>
          </a:lstStyle>
          <a:p>
            <a:pPr lvl="0"/>
            <a:fld id="{4B04A4BA-FC2F-4FE6-A2EC-84720039C0D4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1371600" y="4323840"/>
            <a:ext cx="6400800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8077196" y="1430862"/>
            <a:ext cx="2743200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A698212-F2A5-40B2-BDF3-558EE60A6FF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27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772" y="4697364"/>
            <a:ext cx="10822033" cy="819357"/>
          </a:xfrm>
        </p:spPr>
        <p:txBody>
          <a:bodyPr anchor="b"/>
          <a:lstStyle>
            <a:lvl1pPr algn="l"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1730" y="941438"/>
            <a:ext cx="10821841" cy="3478158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5516712"/>
            <a:ext cx="10820396" cy="701966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11DCE5-474A-417F-A042-603AB21FAB01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091911-CC8D-4E4E-B6E5-FB641FAD55D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9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0-HD-BTM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5147"/>
            <a:ext cx="12191996" cy="24828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685800" y="753529"/>
            <a:ext cx="10820396" cy="2802471"/>
          </a:xfrm>
        </p:spPr>
        <p:txBody>
          <a:bodyPr/>
          <a:lstStyle>
            <a:lvl1pPr algn="l"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024466" y="3649132"/>
            <a:ext cx="10130518" cy="999064"/>
          </a:xfrm>
        </p:spPr>
        <p:txBody>
          <a:bodyPr anchor="ctr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>
          <a:xfrm>
            <a:off x="7814453" y="381003"/>
            <a:ext cx="291083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90356B9-9DD7-45FD-A2DF-0C7E2340E46F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>
          <a:xfrm>
            <a:off x="685800" y="379942"/>
            <a:ext cx="699149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>
          <a:xfrm>
            <a:off x="10862450" y="381003"/>
            <a:ext cx="64374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D7445FB-F4B0-4589-ACFA-DF384C85D20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9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C0-HD-BTM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5147"/>
            <a:ext cx="12191996" cy="24828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1024466" y="753529"/>
            <a:ext cx="10151531" cy="2604494"/>
          </a:xfrm>
        </p:spPr>
        <p:txBody>
          <a:bodyPr/>
          <a:lstStyle>
            <a:lvl1pPr algn="l"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303861" y="3365558"/>
            <a:ext cx="9592732" cy="444444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024466" y="3959864"/>
            <a:ext cx="10151531" cy="679874"/>
          </a:xfrm>
        </p:spPr>
        <p:txBody>
          <a:bodyPr anchor="ctr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>
          <a:xfrm>
            <a:off x="7814453" y="381003"/>
            <a:ext cx="291083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DD0C919-11D1-4A41-BCAE-608550AAD99D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>
          <a:xfrm>
            <a:off x="685800" y="379942"/>
            <a:ext cx="699149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>
          <a:xfrm>
            <a:off x="10862450" y="381003"/>
            <a:ext cx="64374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DCDF1CF-BB73-4D95-86B4-CF8EF4275B4D}" type="slidenum"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46" y="933446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Century Gothic"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3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Century Gothic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161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0-HD-BTM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5147"/>
            <a:ext cx="12191996" cy="24828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1024493" y="1124702"/>
            <a:ext cx="10146182" cy="2511838"/>
          </a:xfrm>
        </p:spPr>
        <p:txBody>
          <a:bodyPr anchor="b"/>
          <a:lstStyle>
            <a:lvl1pPr algn="l"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024466" y="3648318"/>
            <a:ext cx="10144655" cy="99988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>
          <a:xfrm>
            <a:off x="7814453" y="378881"/>
            <a:ext cx="291083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39C244A-D550-4CA0-AB42-233D503C29F6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>
          <a:xfrm>
            <a:off x="685800" y="378881"/>
            <a:ext cx="699149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>
          <a:xfrm>
            <a:off x="10862450" y="381003"/>
            <a:ext cx="64374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96669F1-AD10-42D9-B4FF-AA815F3880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7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895603" y="761996"/>
            <a:ext cx="8610603" cy="13038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85800" y="2202076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5800" y="2904564"/>
            <a:ext cx="3456432" cy="331413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368802" y="2201335"/>
            <a:ext cx="3456432" cy="626537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366854" y="2904070"/>
            <a:ext cx="3456432" cy="3314617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8051804" y="2192868"/>
            <a:ext cx="3456432" cy="626537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8051804" y="2904564"/>
            <a:ext cx="3456432" cy="331413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FE275B-188F-4201-9A00-2C96EDB92056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10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1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12536B-51B4-483D-8E02-D7EC7C2C5E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8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895603" y="761996"/>
            <a:ext cx="8610603" cy="12954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88616" y="4190996"/>
            <a:ext cx="3451585" cy="682764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88616" y="2362196"/>
            <a:ext cx="3451585" cy="1524003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88616" y="4873761"/>
            <a:ext cx="3451585" cy="1344917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374261" y="4190996"/>
            <a:ext cx="3448933" cy="682764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4374261" y="2362196"/>
            <a:ext cx="3448933" cy="1524003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374261" y="4873761"/>
            <a:ext cx="3448933" cy="1344917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8049728" y="4190996"/>
            <a:ext cx="3456468" cy="682764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8049856" y="2362196"/>
            <a:ext cx="3447882" cy="1524003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8049728" y="4873761"/>
            <a:ext cx="3452445" cy="1344917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344CB-7790-41EC-906C-795D15909794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13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4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252FAB-CC37-4CA9-9038-ABF5F2152C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3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000FCB-FE6F-44D9-B903-F168D18AE6D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C1CC9B-2E60-4E30-84D6-E935CD2F406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9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0-HD-BTM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5147"/>
            <a:ext cx="12191996" cy="24828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9448796" y="745062"/>
            <a:ext cx="2057400" cy="3903134"/>
          </a:xfrm>
        </p:spPr>
        <p:txBody>
          <a:bodyPr vert="eaVert"/>
          <a:lstStyle>
            <a:lvl1pPr algn="l"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1024466" y="745071"/>
            <a:ext cx="8204197" cy="39031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>
          <a:xfrm>
            <a:off x="7814453" y="379942"/>
            <a:ext cx="291083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2B6EC68-7FA3-4357-890B-DFB02CCD0BA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685800" y="381003"/>
            <a:ext cx="699149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10862450" y="381003"/>
            <a:ext cx="64374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D5839E0-8F65-4DEF-8439-FC1D41B1ADF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9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68406D-42D5-4DE0-BA89-888E222E26E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A1B0AD-DB86-4F09-B4C4-F970E6D6406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3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0-HD-BTM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75147"/>
            <a:ext cx="12191996" cy="24828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685800" y="753529"/>
            <a:ext cx="10820396" cy="2801931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1024466" y="3641726"/>
            <a:ext cx="10490197" cy="955676"/>
          </a:xfrm>
        </p:spPr>
        <p:txBody>
          <a:bodyPr/>
          <a:lstStyle>
            <a:lvl1pPr marL="0" indent="0" algn="r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>
          <a:xfrm>
            <a:off x="7814453" y="381003"/>
            <a:ext cx="291083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4075FFE-9A30-4290-BD31-7C9CF8DEAD87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>
          <a:xfrm>
            <a:off x="685800" y="381003"/>
            <a:ext cx="6991493" cy="364068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>
          <a:xfrm>
            <a:off x="10862450" y="381003"/>
            <a:ext cx="64374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CFA5C8E-4C5E-447F-AFC2-8151091D194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6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85800" y="2194560"/>
            <a:ext cx="5333996" cy="402412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2194560"/>
            <a:ext cx="5333996" cy="402412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16573BD-91B7-46BC-B286-6713AB87B816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43304D-6FA8-403C-B857-76D7FA9260D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895603" y="761996"/>
            <a:ext cx="8610603" cy="12954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14409" y="2183797"/>
            <a:ext cx="5079994" cy="823910"/>
          </a:xfrm>
        </p:spPr>
        <p:txBody>
          <a:bodyPr anchor="b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85800" y="3132670"/>
            <a:ext cx="5311777" cy="308601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400800" y="2183797"/>
            <a:ext cx="5105396" cy="823910"/>
          </a:xfrm>
        </p:spPr>
        <p:txBody>
          <a:bodyPr anchor="b"/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3132670"/>
            <a:ext cx="5333996" cy="308601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CFDCA8-DD5D-4435-8C54-5FD5FBB1ACBD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489A05-BC95-4A65-AF9C-7F3BBE2AA9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5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75265B-D8BD-497C-B7D0-777D541EA2AD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87F7E2-8B22-42B3-B8FF-4B949C9645A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76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EF3BCF-6538-40FA-BF44-9B4C1E96E8A1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77CC9D-3D67-4E64-921B-494A6AF924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4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1524003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995577" y="746763"/>
            <a:ext cx="6510619" cy="5471925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8BE5B9-2EC0-43E3-9A3C-C27F1DB5EA67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657EB5-683A-4B28-B208-743B306B9C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3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85800" y="1524003"/>
            <a:ext cx="6873243" cy="1600200"/>
          </a:xfrm>
        </p:spPr>
        <p:txBody>
          <a:bodyPr anchor="b"/>
          <a:lstStyle>
            <a:lvl1pPr algn="l"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7861233" y="751243"/>
            <a:ext cx="3644962" cy="5467444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85800" y="3124203"/>
            <a:ext cx="6873243" cy="309448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A51135-4D43-48E9-B1EF-475204F983A0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38C584-F214-48D7-B953-ABA14044DB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46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0-HD-TOP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0"/>
            <a:ext cx="12191996" cy="14414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2895603" y="764374"/>
            <a:ext cx="8610603" cy="12930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800" y="2194560"/>
            <a:ext cx="10820396" cy="40241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595360" y="6356351"/>
            <a:ext cx="291083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5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defRPr>
            </a:lvl1pPr>
          </a:lstStyle>
          <a:p>
            <a:pPr lvl="0"/>
            <a:fld id="{BB62B827-6660-4ABD-833F-E134E7631439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685800" y="6355848"/>
            <a:ext cx="7772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5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762996" y="381003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5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defRPr>
            </a:lvl1pPr>
          </a:lstStyle>
          <a:p>
            <a:pPr lvl="0"/>
            <a:fld id="{A9083FF0-9E90-428B-9D31-923E317E8C33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000" b="0" i="0" u="none" strike="noStrike" kern="1200" cap="all" spc="0" baseline="0">
          <a:solidFill>
            <a:srgbClr val="FFFFFF"/>
          </a:solidFill>
          <a:uFillTx/>
          <a:latin typeface="Century Gothic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200" b="0" i="0" u="none" strike="noStrike" kern="1200" cap="none" spc="0" baseline="0">
          <a:solidFill>
            <a:srgbClr val="FFFFFF"/>
          </a:solidFill>
          <a:uFillTx/>
          <a:latin typeface="Century Gothic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FFFFFF"/>
          </a:solidFill>
          <a:uFillTx/>
          <a:latin typeface="Century Gothic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FFFFFF"/>
          </a:solidFill>
          <a:uFillTx/>
          <a:latin typeface="Century Gothic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FFFFFF"/>
          </a:solidFill>
          <a:uFillTx/>
          <a:latin typeface="Century Gothic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FFFFFF"/>
          </a:solidFill>
          <a:uFillTx/>
          <a:latin typeface="Century Gothic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GPp6ghdIeM" TargetMode="External"/><Relationship Id="rId2" Type="http://schemas.openxmlformats.org/officeDocument/2006/relationships/hyperlink" Target="https://www.youtube.com/watch?v=6g_yYgNj-YU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qeyElCHRM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hyperlink" Target="https://www.youtube.com/watch?v=fCah83LOF9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x1DLnPULUk" TargetMode="External"/><Relationship Id="rId2" Type="http://schemas.openxmlformats.org/officeDocument/2006/relationships/hyperlink" Target="https://www.youtube.com/watch?v=ffs6bThByWw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TT2RkrBsAs" TargetMode="External"/><Relationship Id="rId2" Type="http://schemas.openxmlformats.org/officeDocument/2006/relationships/hyperlink" Target="https://www.youtube.com/watch?v=KFHyyVcsRQA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6MLEumcr_k" TargetMode="External"/><Relationship Id="rId2" Type="http://schemas.openxmlformats.org/officeDocument/2006/relationships/hyperlink" Target="https://www.youtube.com/watch?v=t2vnjUX_Dns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EVD9Yq9qF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hyperlink" Target="https://www.youtube.com/watch?v=7cb1QmTkOAI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www.youtube.com/watch?v=l-j8EtweQzs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E2l7YeERjk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 anchorCtr="1">
            <a:normAutofit fontScale="90000"/>
          </a:bodyPr>
          <a:lstStyle/>
          <a:p>
            <a:pPr lvl="0" algn="ctr"/>
            <a:r>
              <a:rPr lang="lv-LV" sz="3600" i="1">
                <a:latin typeface="Times New Roman" pitchFamily="18"/>
                <a:cs typeface="Times New Roman" pitchFamily="18"/>
              </a:rPr>
              <a:t>V. A. Mocarts</a:t>
            </a:r>
            <a:r>
              <a:rPr lang="lv-LV" sz="4900">
                <a:latin typeface="Times New Roman" pitchFamily="18"/>
                <a:cs typeface="Times New Roman" pitchFamily="18"/>
              </a:rPr>
              <a:t/>
            </a:r>
            <a:br>
              <a:rPr lang="lv-LV" sz="4900">
                <a:latin typeface="Times New Roman" pitchFamily="18"/>
                <a:cs typeface="Times New Roman" pitchFamily="18"/>
              </a:rPr>
            </a:br>
            <a:r>
              <a:rPr lang="lv-LV" sz="4900">
                <a:latin typeface="Times New Roman" pitchFamily="18"/>
                <a:cs typeface="Times New Roman" pitchFamily="18"/>
              </a:rPr>
              <a:t/>
            </a:r>
            <a:br>
              <a:rPr lang="lv-LV" sz="4900">
                <a:latin typeface="Times New Roman" pitchFamily="18"/>
                <a:cs typeface="Times New Roman" pitchFamily="18"/>
              </a:rPr>
            </a:br>
            <a:r>
              <a:rPr lang="lv-LV" sz="4900">
                <a:latin typeface="GothicE" pitchFamily="2"/>
              </a:rPr>
              <a:t>,,Don Giovanni”</a:t>
            </a:r>
            <a:r>
              <a:rPr lang="lv-LV" sz="4900"/>
              <a:t/>
            </a:r>
            <a:br>
              <a:rPr lang="lv-LV" sz="4900"/>
            </a:br>
            <a:endParaRPr lang="lv-LV" sz="4900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algn="ctr"/>
            <a:r>
              <a:rPr lang="lv-LV"/>
              <a:t>,,Dons Žuāns”</a:t>
            </a:r>
          </a:p>
          <a:p>
            <a:pPr lvl="0"/>
            <a:endParaRPr lang="lv-LV"/>
          </a:p>
        </p:txBody>
      </p:sp>
    </p:spTree>
  </p:cSld>
  <p:clrMapOvr>
    <a:masterClrMapping/>
  </p:clrMapOvr>
  <p:transition spd="slow" advTm="5605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lv-LV">
                <a:latin typeface="Times New Roman" pitchFamily="18"/>
                <a:cs typeface="Times New Roman" pitchFamily="18"/>
              </a:rPr>
              <a:t/>
            </a:r>
            <a:br>
              <a:rPr lang="lv-LV">
                <a:latin typeface="Times New Roman" pitchFamily="18"/>
                <a:cs typeface="Times New Roman" pitchFamily="18"/>
              </a:rPr>
            </a:br>
            <a:endParaRPr lang="lv-LV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45284" y="2183797"/>
            <a:ext cx="5449119" cy="823910"/>
          </a:xfrm>
        </p:spPr>
        <p:txBody>
          <a:bodyPr/>
          <a:lstStyle/>
          <a:p>
            <a:pPr lvl="0"/>
            <a:r>
              <a:rPr lang="lv-LV" sz="1600" u="sng" dirty="0">
                <a:latin typeface="Times New Roman" pitchFamily="18"/>
                <a:cs typeface="Times New Roman" pitchFamily="18"/>
                <a:hlinkClick r:id="rId2"/>
              </a:rPr>
              <a:t>https://www.youtube.com/watch?v=6g_yYgNj-YU</a:t>
            </a:r>
            <a:endParaRPr lang="lv-LV" sz="1600" dirty="0">
              <a:latin typeface="Times New Roman" pitchFamily="18"/>
              <a:cs typeface="Times New Roman" pitchFamily="18"/>
            </a:endParaRPr>
          </a:p>
          <a:p>
            <a:pPr lvl="0"/>
            <a:endParaRPr lang="lv-LV" dirty="0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pPr lvl="0"/>
            <a:r>
              <a:rPr lang="lv-LV" sz="1600" u="sng">
                <a:latin typeface="Times New Roman" pitchFamily="18"/>
                <a:cs typeface="Times New Roman" pitchFamily="18"/>
                <a:hlinkClick r:id="rId3"/>
              </a:rPr>
              <a:t>https://www.youtube.com/watch?v=GGPp6ghdIeM</a:t>
            </a:r>
            <a:endParaRPr lang="lv-LV" sz="1600">
              <a:latin typeface="Times New Roman" pitchFamily="18"/>
              <a:cs typeface="Times New Roman" pitchFamily="18"/>
            </a:endParaRPr>
          </a:p>
          <a:p>
            <a:pPr lvl="0"/>
            <a:endParaRPr lang="lv-LV"/>
          </a:p>
        </p:txBody>
      </p:sp>
      <p:sp>
        <p:nvSpPr>
          <p:cNvPr id="7" name="Text Placeholder 2"/>
          <p:cNvSpPr txBox="1"/>
          <p:nvPr/>
        </p:nvSpPr>
        <p:spPr>
          <a:xfrm>
            <a:off x="3197601" y="884005"/>
            <a:ext cx="5449119" cy="8239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2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3439488" y="1003572"/>
            <a:ext cx="4572000" cy="86177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ea typeface="Calibri" pitchFamily="34"/>
              </a:rPr>
              <a:t>,,Notte e giorno faticar”</a:t>
            </a:r>
          </a:p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8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Leporello dziedājums </a:t>
            </a:r>
            <a:endParaRPr lang="lv-LV" sz="3200" b="0" i="0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pic>
        <p:nvPicPr>
          <p:cNvPr id="11" name="Satura vietturis 10"/>
          <p:cNvPicPr>
            <a:picLocks noGrp="1" noChangeAspect="1"/>
          </p:cNvPicPr>
          <p:nvPr>
            <p:ph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7" y="3260233"/>
            <a:ext cx="4572000" cy="2829910"/>
          </a:xfrm>
        </p:spPr>
      </p:pic>
      <p:pic>
        <p:nvPicPr>
          <p:cNvPr id="13" name="Satura vietturis 12"/>
          <p:cNvPicPr>
            <a:picLocks noGrp="1" noChangeAspect="1"/>
          </p:cNvPicPr>
          <p:nvPr>
            <p:ph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260233"/>
            <a:ext cx="4572000" cy="282991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>
          <a:xfrm>
            <a:off x="914409" y="2332140"/>
            <a:ext cx="5079994" cy="675577"/>
          </a:xfrm>
        </p:spPr>
        <p:txBody>
          <a:bodyPr/>
          <a:lstStyle/>
          <a:p>
            <a:pPr lvl="0"/>
            <a:r>
              <a:rPr lang="lv-LV" sz="1600" u="sng">
                <a:latin typeface="Times New Roman" pitchFamily="18"/>
                <a:cs typeface="Times New Roman" pitchFamily="18"/>
                <a:hlinkClick r:id="rId3"/>
              </a:rPr>
              <a:t>https://www.youtube.com/watch?v=OqeyElCHRM8</a:t>
            </a:r>
            <a:endParaRPr lang="lv-LV" sz="1600">
              <a:latin typeface="Times New Roman" pitchFamily="18"/>
              <a:cs typeface="Times New Roman" pitchFamily="18"/>
            </a:endParaRPr>
          </a:p>
          <a:p>
            <a:pPr lvl="0"/>
            <a:endParaRPr lang="lv-LV"/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3"/>
          </p:nvPr>
        </p:nvSpPr>
        <p:spPr>
          <a:xfrm>
            <a:off x="1996583" y="637565"/>
            <a:ext cx="7499762" cy="1421288"/>
          </a:xfrm>
        </p:spPr>
        <p:txBody>
          <a:bodyPr/>
          <a:lstStyle/>
          <a:p>
            <a:pPr lvl="0"/>
            <a:r>
              <a:rPr lang="lv-LV" sz="3600">
                <a:latin typeface="Times New Roman" pitchFamily="18"/>
                <a:cs typeface="Times New Roman" pitchFamily="18"/>
              </a:rPr>
              <a:t>      ,, Madamina il catalogo è questo”</a:t>
            </a:r>
          </a:p>
          <a:p>
            <a:pPr lvl="0" algn="ctr"/>
            <a:r>
              <a:rPr lang="lv-LV" sz="2600">
                <a:latin typeface="Times New Roman" pitchFamily="18"/>
                <a:cs typeface="Times New Roman" pitchFamily="18"/>
              </a:rPr>
              <a:t>Leporello ārija </a:t>
            </a:r>
          </a:p>
        </p:txBody>
      </p:sp>
      <p:sp>
        <p:nvSpPr>
          <p:cNvPr id="6" name="Text Placeholder 4"/>
          <p:cNvSpPr txBox="1"/>
          <p:nvPr/>
        </p:nvSpPr>
        <p:spPr>
          <a:xfrm>
            <a:off x="6553203" y="2058853"/>
            <a:ext cx="5105396" cy="11012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b="0" i="0" u="sng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  <a:hlinkClick r:id="rId4"/>
              </a:rPr>
              <a:t>https://www.youtube.com/watch?v=fCah83LOF9M</a:t>
            </a:r>
            <a:endParaRPr lang="lv-LV" sz="1600" b="0" i="0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2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pic>
        <p:nvPicPr>
          <p:cNvPr id="9" name="Satura vietturis 8"/>
          <p:cNvPicPr>
            <a:picLocks noGrp="1" noChangeAspect="1"/>
          </p:cNvPicPr>
          <p:nvPr>
            <p:ph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7" y="3260233"/>
            <a:ext cx="4572000" cy="2829910"/>
          </a:xfrm>
        </p:spPr>
      </p:pic>
      <p:pic>
        <p:nvPicPr>
          <p:cNvPr id="11" name="Satura vietturis 10"/>
          <p:cNvPicPr>
            <a:picLocks noGrp="1" noChangeAspect="1"/>
          </p:cNvPicPr>
          <p:nvPr>
            <p:ph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200615"/>
            <a:ext cx="4572000" cy="294914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>
          <a:xfrm>
            <a:off x="3196952" y="639311"/>
            <a:ext cx="5079994" cy="1056324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lv-LV" sz="3600">
                <a:latin typeface="Times New Roman" pitchFamily="18"/>
                <a:cs typeface="Times New Roman" pitchFamily="18"/>
              </a:rPr>
              <a:t>,, là ci darem la mano “</a:t>
            </a:r>
          </a:p>
          <a:p>
            <a:pPr lvl="0">
              <a:lnSpc>
                <a:spcPct val="80000"/>
              </a:lnSpc>
            </a:pPr>
            <a:r>
              <a:rPr lang="lv-LV">
                <a:latin typeface="Times New Roman" pitchFamily="18"/>
                <a:cs typeface="Times New Roman" pitchFamily="18"/>
              </a:rPr>
              <a:t>Dona Žuāna un Cerlīnas duetīno </a:t>
            </a:r>
            <a:endParaRPr lang="lv-LV" sz="2400">
              <a:latin typeface="Times New Roman" pitchFamily="18"/>
              <a:cs typeface="Times New Roman" pitchFamily="18"/>
            </a:endParaRPr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3"/>
          </p:nvPr>
        </p:nvSpPr>
        <p:spPr>
          <a:xfrm>
            <a:off x="685800" y="2210433"/>
            <a:ext cx="5410193" cy="823910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lv-LV" sz="1600" u="sng">
                <a:hlinkClick r:id="rId2"/>
              </a:rPr>
              <a:t>https://www.youtube.com/watch?v=ffs6bThByWw</a:t>
            </a:r>
            <a:endParaRPr lang="lv-LV" sz="1600"/>
          </a:p>
          <a:p>
            <a:pPr lvl="0">
              <a:lnSpc>
                <a:spcPct val="80000"/>
              </a:lnSpc>
            </a:pPr>
            <a:endParaRPr lang="lv-LV"/>
          </a:p>
        </p:txBody>
      </p:sp>
      <p:sp>
        <p:nvSpPr>
          <p:cNvPr id="6" name="Text Placeholder 4"/>
          <p:cNvSpPr txBox="1"/>
          <p:nvPr/>
        </p:nvSpPr>
        <p:spPr>
          <a:xfrm>
            <a:off x="6095993" y="2139522"/>
            <a:ext cx="5410193" cy="4261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600" b="0" i="0" u="sng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  <a:hlinkClick r:id="rId3"/>
              </a:rPr>
              <a:t>https://www.youtube.com/watch?v=xx1DLnPULUk</a:t>
            </a:r>
            <a:endParaRPr lang="lv-LV" sz="1600" b="0" i="0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pic>
        <p:nvPicPr>
          <p:cNvPr id="9" name="Satura vietturis 8"/>
          <p:cNvPicPr>
            <a:picLocks noGrp="1" noChangeAspect="1"/>
          </p:cNvPicPr>
          <p:nvPr>
            <p:ph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7" y="3260233"/>
            <a:ext cx="4572000" cy="2829910"/>
          </a:xfrm>
        </p:spPr>
      </p:pic>
      <p:pic>
        <p:nvPicPr>
          <p:cNvPr id="11" name="Satura vietturis 10"/>
          <p:cNvPicPr>
            <a:picLocks noGrp="1" noChangeAspect="1"/>
          </p:cNvPicPr>
          <p:nvPr>
            <p:ph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780" y="3132138"/>
            <a:ext cx="4530839" cy="30861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>
          <a:xfrm>
            <a:off x="682627" y="2183797"/>
            <a:ext cx="5311777" cy="823910"/>
          </a:xfrm>
        </p:spPr>
        <p:txBody>
          <a:bodyPr/>
          <a:lstStyle/>
          <a:p>
            <a:pPr lvl="0"/>
            <a:r>
              <a:rPr lang="lv-LV" sz="1600" u="sng">
                <a:latin typeface="Times New Roman" pitchFamily="18"/>
                <a:cs typeface="Times New Roman" pitchFamily="18"/>
                <a:hlinkClick r:id="rId2"/>
              </a:rPr>
              <a:t>https://www.youtube.com/watch?v=KFHyyVcsRQA</a:t>
            </a:r>
            <a:endParaRPr lang="lv-LV" sz="1600">
              <a:latin typeface="Times New Roman" pitchFamily="18"/>
              <a:cs typeface="Times New Roman" pitchFamily="18"/>
            </a:endParaRPr>
          </a:p>
          <a:p>
            <a:pPr lvl="0"/>
            <a:endParaRPr lang="lv-LV"/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pPr lvl="0"/>
            <a:r>
              <a:rPr lang="lv-LV" sz="1600" u="sng">
                <a:latin typeface="Times New Roman" pitchFamily="18"/>
                <a:cs typeface="Times New Roman" pitchFamily="18"/>
                <a:hlinkClick r:id="rId3"/>
              </a:rPr>
              <a:t>https://www.youtube.com/watch?v=WTT2RkrBsAs</a:t>
            </a:r>
            <a:endParaRPr lang="lv-LV" sz="1600">
              <a:latin typeface="Times New Roman" pitchFamily="18"/>
              <a:cs typeface="Times New Roman" pitchFamily="18"/>
            </a:endParaRPr>
          </a:p>
          <a:p>
            <a:pPr lvl="0"/>
            <a:endParaRPr lang="lv-LV"/>
          </a:p>
        </p:txBody>
      </p:sp>
      <p:sp>
        <p:nvSpPr>
          <p:cNvPr id="6" name="Text Placeholder 2"/>
          <p:cNvSpPr txBox="1"/>
          <p:nvPr/>
        </p:nvSpPr>
        <p:spPr>
          <a:xfrm>
            <a:off x="2237171" y="266328"/>
            <a:ext cx="7146520" cy="15358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600" b="0" i="0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,,  Don Giovanni - Fin ch'han dal vino”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4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Dona Žuāna ārija </a:t>
            </a:r>
          </a:p>
        </p:txBody>
      </p:sp>
      <p:pic>
        <p:nvPicPr>
          <p:cNvPr id="9" name="Satura vietturis 8"/>
          <p:cNvPicPr>
            <a:picLocks noGrp="1" noChangeAspect="1"/>
          </p:cNvPicPr>
          <p:nvPr>
            <p:ph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7" y="3260233"/>
            <a:ext cx="4572000" cy="2829910"/>
          </a:xfrm>
        </p:spPr>
      </p:pic>
      <p:pic>
        <p:nvPicPr>
          <p:cNvPr id="11" name="Satura vietturis 10"/>
          <p:cNvPicPr>
            <a:picLocks noGrp="1" noChangeAspect="1"/>
          </p:cNvPicPr>
          <p:nvPr>
            <p:ph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200615"/>
            <a:ext cx="4572000" cy="2949146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>
          <a:xfrm>
            <a:off x="914409" y="2423598"/>
            <a:ext cx="5079994" cy="584100"/>
          </a:xfrm>
        </p:spPr>
        <p:txBody>
          <a:bodyPr/>
          <a:lstStyle/>
          <a:p>
            <a:pPr lvl="0">
              <a:lnSpc>
                <a:spcPct val="70000"/>
              </a:lnSpc>
            </a:pPr>
            <a:endParaRPr lang="lv-LV" sz="1500" u="sng">
              <a:latin typeface="Times New Roman" pitchFamily="18"/>
              <a:cs typeface="Times New Roman" pitchFamily="18"/>
            </a:endParaRPr>
          </a:p>
          <a:p>
            <a:pPr lvl="0">
              <a:lnSpc>
                <a:spcPct val="70000"/>
              </a:lnSpc>
            </a:pPr>
            <a:r>
              <a:rPr lang="lv-LV" sz="1500" u="sng">
                <a:latin typeface="Times New Roman" pitchFamily="18"/>
                <a:cs typeface="Times New Roman" pitchFamily="18"/>
                <a:hlinkClick r:id="rId2"/>
              </a:rPr>
              <a:t>https://www.youtube.com/watch?v=t2vnjUX_Dns</a:t>
            </a:r>
            <a:endParaRPr lang="lv-LV" sz="1500">
              <a:latin typeface="Times New Roman" pitchFamily="18"/>
              <a:cs typeface="Times New Roman" pitchFamily="18"/>
            </a:endParaRPr>
          </a:p>
          <a:p>
            <a:pPr lvl="0">
              <a:lnSpc>
                <a:spcPct val="70000"/>
              </a:lnSpc>
            </a:pPr>
            <a:endParaRPr lang="lv-LV" sz="2600"/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3"/>
          </p:nvPr>
        </p:nvSpPr>
        <p:spPr>
          <a:xfrm>
            <a:off x="6400800" y="2272686"/>
            <a:ext cx="5105396" cy="735022"/>
          </a:xfrm>
        </p:spPr>
        <p:txBody>
          <a:bodyPr/>
          <a:lstStyle/>
          <a:p>
            <a:pPr lvl="0">
              <a:lnSpc>
                <a:spcPct val="70000"/>
              </a:lnSpc>
            </a:pPr>
            <a:r>
              <a:rPr lang="lv-LV" sz="1500" u="sng">
                <a:latin typeface="Times New Roman" pitchFamily="18"/>
                <a:cs typeface="Times New Roman" pitchFamily="18"/>
                <a:hlinkClick r:id="rId3"/>
              </a:rPr>
              <a:t>https://www.youtube.com/watch?v=A6MLEumcr_k</a:t>
            </a:r>
            <a:endParaRPr lang="lv-LV" sz="1500">
              <a:latin typeface="Times New Roman" pitchFamily="18"/>
              <a:cs typeface="Times New Roman" pitchFamily="18"/>
            </a:endParaRPr>
          </a:p>
          <a:p>
            <a:pPr lvl="0">
              <a:lnSpc>
                <a:spcPct val="70000"/>
              </a:lnSpc>
            </a:pPr>
            <a:endParaRPr lang="lv-LV" sz="2600"/>
          </a:p>
        </p:txBody>
      </p:sp>
      <p:sp>
        <p:nvSpPr>
          <p:cNvPr id="6" name="Text Placeholder 2"/>
          <p:cNvSpPr txBox="1"/>
          <p:nvPr/>
        </p:nvSpPr>
        <p:spPr>
          <a:xfrm>
            <a:off x="2263807" y="381743"/>
            <a:ext cx="8043172" cy="12336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v-LV" sz="1500" b="0" i="0" u="none" strike="noStrike" kern="1200" cap="none" spc="0" baseline="0">
              <a:solidFill>
                <a:srgbClr val="FFFFFF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ctr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5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,, Deh vieni alla finestra”</a:t>
            </a:r>
          </a:p>
          <a:p>
            <a:pPr marL="0" marR="0" lvl="0" indent="0" algn="ctr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4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Dona Žuāna serenāde </a:t>
            </a:r>
          </a:p>
        </p:txBody>
      </p:sp>
      <p:pic>
        <p:nvPicPr>
          <p:cNvPr id="9" name="Satura vietturis 8"/>
          <p:cNvPicPr>
            <a:picLocks noGrp="1" noChangeAspect="1"/>
          </p:cNvPicPr>
          <p:nvPr>
            <p:ph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7" y="3389313"/>
            <a:ext cx="4572000" cy="2571750"/>
          </a:xfrm>
        </p:spPr>
      </p:pic>
      <p:pic>
        <p:nvPicPr>
          <p:cNvPr id="11" name="Satura vietturis 10"/>
          <p:cNvPicPr>
            <a:picLocks noGrp="1" noChangeAspect="1"/>
          </p:cNvPicPr>
          <p:nvPr>
            <p:ph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389313"/>
            <a:ext cx="4572000" cy="257175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lv-LV" sz="1600" u="sng">
                <a:latin typeface="Times New Roman" pitchFamily="18"/>
                <a:cs typeface="Times New Roman" pitchFamily="18"/>
                <a:hlinkClick r:id="rId3"/>
              </a:rPr>
              <a:t>https://www.youtube.com/watch?v=FEVD9Yq9qF8</a:t>
            </a:r>
            <a:endParaRPr lang="lv-LV" sz="1600">
              <a:latin typeface="Times New Roman" pitchFamily="18"/>
              <a:cs typeface="Times New Roman" pitchFamily="18"/>
            </a:endParaRPr>
          </a:p>
          <a:p>
            <a:pPr lvl="0"/>
            <a:endParaRPr lang="lv-LV"/>
          </a:p>
        </p:txBody>
      </p:sp>
      <p:sp>
        <p:nvSpPr>
          <p:cNvPr id="4" name="Text Placeholder 4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pPr lvl="0"/>
            <a:r>
              <a:rPr lang="lv-LV" sz="1600" u="sng">
                <a:latin typeface="Times New Roman" pitchFamily="18"/>
                <a:cs typeface="Times New Roman" pitchFamily="18"/>
                <a:hlinkClick r:id="rId4"/>
              </a:rPr>
              <a:t>https://www.youtube.com/watch?v=7cb1QmTkOAI</a:t>
            </a:r>
            <a:endParaRPr lang="lv-LV" sz="1600">
              <a:latin typeface="Times New Roman" pitchFamily="18"/>
              <a:cs typeface="Times New Roman" pitchFamily="18"/>
            </a:endParaRPr>
          </a:p>
          <a:p>
            <a:pPr lvl="0"/>
            <a:endParaRPr lang="lv-LV"/>
          </a:p>
        </p:txBody>
      </p:sp>
      <p:sp>
        <p:nvSpPr>
          <p:cNvPr id="6" name="Text Placeholder 2"/>
          <p:cNvSpPr txBox="1"/>
          <p:nvPr/>
        </p:nvSpPr>
        <p:spPr>
          <a:xfrm>
            <a:off x="3268467" y="572606"/>
            <a:ext cx="5079994" cy="8239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32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Finale</a:t>
            </a:r>
          </a:p>
          <a:p>
            <a:pPr marL="0" marR="0" lvl="0" indent="0" algn="ctr" defTabSz="914400" rtl="0" fontAlgn="auto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2400" b="0" i="0" u="none" strike="noStrike" kern="1200" cap="none" spc="0" baseline="0">
                <a:solidFill>
                  <a:srgbClr val="FFFFFF"/>
                </a:solidFill>
                <a:uFillTx/>
                <a:latin typeface="Times New Roman" pitchFamily="18"/>
                <a:cs typeface="Times New Roman" pitchFamily="18"/>
              </a:rPr>
              <a:t>Fināls</a:t>
            </a:r>
          </a:p>
        </p:txBody>
      </p:sp>
      <p:pic>
        <p:nvPicPr>
          <p:cNvPr id="9" name="Satura vietturis 8"/>
          <p:cNvPicPr>
            <a:picLocks noGrp="1" noChangeAspect="1"/>
          </p:cNvPicPr>
          <p:nvPr>
            <p:ph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87" y="3389313"/>
            <a:ext cx="4572000" cy="2571750"/>
          </a:xfrm>
        </p:spPr>
      </p:pic>
      <p:pic>
        <p:nvPicPr>
          <p:cNvPr id="11" name="Satura vietturis 10"/>
          <p:cNvPicPr>
            <a:picLocks noGrp="1" noChangeAspect="1"/>
          </p:cNvPicPr>
          <p:nvPr>
            <p:ph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102" y="3132138"/>
            <a:ext cx="4310195" cy="30861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 txBox="1">
            <a:spLocks noGrp="1"/>
          </p:cNvSpPr>
          <p:nvPr>
            <p:ph type="body" idx="2"/>
          </p:nvPr>
        </p:nvSpPr>
        <p:spPr>
          <a:xfrm>
            <a:off x="685800" y="1651250"/>
            <a:ext cx="4114800" cy="4567437"/>
          </a:xfrm>
        </p:spPr>
        <p:txBody>
          <a:bodyPr anchorCtr="1"/>
          <a:lstStyle/>
          <a:p>
            <a:pPr lvl="0" algn="ctr"/>
            <a:r>
              <a:rPr lang="lv-LV" sz="3600">
                <a:latin typeface="Times New Roman" pitchFamily="18"/>
                <a:cs typeface="Times New Roman" pitchFamily="18"/>
              </a:rPr>
              <a:t>Balles skats</a:t>
            </a:r>
          </a:p>
          <a:p>
            <a:pPr lvl="0" algn="ctr"/>
            <a:r>
              <a:rPr lang="lv-LV" sz="2800">
                <a:latin typeface="Times New Roman" pitchFamily="18"/>
                <a:cs typeface="Times New Roman" pitchFamily="18"/>
              </a:rPr>
              <a:t> Citāti</a:t>
            </a:r>
          </a:p>
          <a:p>
            <a:pPr lvl="0" algn="ctr"/>
            <a:endParaRPr lang="lv-LV" sz="2800">
              <a:latin typeface="Times New Roman" pitchFamily="18"/>
              <a:cs typeface="Times New Roman" pitchFamily="18"/>
            </a:endParaRPr>
          </a:p>
          <a:p>
            <a:pPr lvl="0" algn="ctr"/>
            <a:r>
              <a:rPr lang="lv-LV" u="sng">
                <a:hlinkClick r:id="rId2"/>
              </a:rPr>
              <a:t>https://www.youtube.com/watch?v=l-j8EtweQzs</a:t>
            </a:r>
            <a:endParaRPr lang="lv-LV"/>
          </a:p>
          <a:p>
            <a:pPr lvl="0" algn="ctr"/>
            <a:endParaRPr lang="lv-LV" sz="2800">
              <a:latin typeface="Times New Roman" pitchFamily="18"/>
              <a:cs typeface="Times New Roman" pitchFamily="18"/>
            </a:endParaRPr>
          </a:p>
        </p:txBody>
      </p:sp>
      <p:pic>
        <p:nvPicPr>
          <p:cNvPr id="6" name="Satura vietturis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766" y="1601427"/>
            <a:ext cx="5664530" cy="3761509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/>
          <p:cNvSpPr txBox="1">
            <a:spLocks noGrp="1"/>
          </p:cNvSpPr>
          <p:nvPr>
            <p:ph type="body" idx="2"/>
          </p:nvPr>
        </p:nvSpPr>
        <p:spPr>
          <a:xfrm>
            <a:off x="685800" y="1171849"/>
            <a:ext cx="4114800" cy="5046838"/>
          </a:xfrm>
        </p:spPr>
        <p:txBody>
          <a:bodyPr anchorCtr="1"/>
          <a:lstStyle/>
          <a:p>
            <a:pPr lvl="0" algn="ctr"/>
            <a:r>
              <a:rPr lang="lv-LV" sz="6000">
                <a:latin typeface="Times New Roman" pitchFamily="18"/>
                <a:cs typeface="Times New Roman" pitchFamily="18"/>
              </a:rPr>
              <a:t>Visa opera</a:t>
            </a:r>
          </a:p>
          <a:p>
            <a:pPr lvl="0" algn="ctr"/>
            <a:endParaRPr lang="lv-LV">
              <a:latin typeface="Times New Roman" pitchFamily="18"/>
              <a:cs typeface="Times New Roman" pitchFamily="18"/>
            </a:endParaRPr>
          </a:p>
          <a:p>
            <a:pPr lvl="0" algn="ctr"/>
            <a:r>
              <a:rPr lang="lv-LV" u="sng">
                <a:hlinkClick r:id="rId2"/>
              </a:rPr>
              <a:t>https://www.youtube.com/watch?v=uE2l7YeERjk</a:t>
            </a:r>
            <a:endParaRPr lang="lv-LV"/>
          </a:p>
          <a:p>
            <a:pPr lvl="0" algn="ctr"/>
            <a:endParaRPr lang="lv-LV">
              <a:latin typeface="Times New Roman" pitchFamily="18"/>
              <a:cs typeface="Times New Roman" pitchFamily="18"/>
            </a:endParaRPr>
          </a:p>
          <a:p>
            <a:pPr lvl="0" algn="ctr"/>
            <a:r>
              <a:rPr lang="lv-LV" sz="2400">
                <a:latin typeface="Times New Roman" pitchFamily="18"/>
                <a:cs typeface="Times New Roman" pitchFamily="18"/>
              </a:rPr>
              <a:t>Balle, dejas, trīs orķestri</a:t>
            </a:r>
          </a:p>
          <a:p>
            <a:pPr lvl="0" algn="ctr"/>
            <a:r>
              <a:rPr lang="lv-LV" sz="2400">
                <a:latin typeface="Times New Roman" pitchFamily="18"/>
                <a:cs typeface="Times New Roman" pitchFamily="18"/>
              </a:rPr>
              <a:t>1, 27’ 7’’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TM04033937%5b%5bfn=Vapor%20Trail%5d%5d</Template>
  <TotalTime>90</TotalTime>
  <Words>113</Words>
  <Application>Microsoft Office PowerPoint</Application>
  <PresentationFormat>Platekrāna</PresentationFormat>
  <Paragraphs>42</Paragraphs>
  <Slides>9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GothicE</vt:lpstr>
      <vt:lpstr>Times New Roman</vt:lpstr>
      <vt:lpstr>Vapor Trail</vt:lpstr>
      <vt:lpstr>V. A. Mocarts  ,,Don Giovanni” </vt:lpstr>
      <vt:lpstr> 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V. A. Mocarts  ,,Don Giovanni”</dc:title>
  <dc:creator>Raitis</dc:creator>
  <cp:lastModifiedBy>User</cp:lastModifiedBy>
  <cp:revision>5</cp:revision>
  <dcterms:created xsi:type="dcterms:W3CDTF">2018-04-16T19:09:24Z</dcterms:created>
  <dcterms:modified xsi:type="dcterms:W3CDTF">2018-04-19T10:02:24Z</dcterms:modified>
</cp:coreProperties>
</file>