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4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aitis Jānis Pujāts" userId="def50aad94aaa8d4" providerId="LiveId" clId="{9DA6E9A4-0D5A-4057-979B-7F04A6CE18A4}"/>
    <pc:docChg chg="custSel addSld modSld sldOrd">
      <pc:chgData name="Gaitis Jānis Pujāts" userId="def50aad94aaa8d4" providerId="LiveId" clId="{9DA6E9A4-0D5A-4057-979B-7F04A6CE18A4}" dt="2024-01-03T07:30:14.396" v="3313" actId="2711"/>
      <pc:docMkLst>
        <pc:docMk/>
      </pc:docMkLst>
      <pc:sldChg chg="modSp mod">
        <pc:chgData name="Gaitis Jānis Pujāts" userId="def50aad94aaa8d4" providerId="LiveId" clId="{9DA6E9A4-0D5A-4057-979B-7F04A6CE18A4}" dt="2023-11-13T13:37:13.301" v="951" actId="2711"/>
        <pc:sldMkLst>
          <pc:docMk/>
          <pc:sldMk cId="608598852" sldId="256"/>
        </pc:sldMkLst>
        <pc:spChg chg="mod">
          <ac:chgData name="Gaitis Jānis Pujāts" userId="def50aad94aaa8d4" providerId="LiveId" clId="{9DA6E9A4-0D5A-4057-979B-7F04A6CE18A4}" dt="2023-11-13T13:37:13.301" v="951" actId="2711"/>
          <ac:spMkLst>
            <pc:docMk/>
            <pc:sldMk cId="608598852" sldId="256"/>
            <ac:spMk id="3" creationId="{DC1FB33F-4129-08DB-7ED8-C22473FEDF14}"/>
          </ac:spMkLst>
        </pc:spChg>
      </pc:sldChg>
      <pc:sldChg chg="modSp mod">
        <pc:chgData name="Gaitis Jānis Pujāts" userId="def50aad94aaa8d4" providerId="LiveId" clId="{9DA6E9A4-0D5A-4057-979B-7F04A6CE18A4}" dt="2024-01-03T07:24:01.604" v="3200" actId="20577"/>
        <pc:sldMkLst>
          <pc:docMk/>
          <pc:sldMk cId="4000037348" sldId="259"/>
        </pc:sldMkLst>
        <pc:spChg chg="mod">
          <ac:chgData name="Gaitis Jānis Pujāts" userId="def50aad94aaa8d4" providerId="LiveId" clId="{9DA6E9A4-0D5A-4057-979B-7F04A6CE18A4}" dt="2024-01-03T07:24:01.604" v="3200" actId="20577"/>
          <ac:spMkLst>
            <pc:docMk/>
            <pc:sldMk cId="4000037348" sldId="259"/>
            <ac:spMk id="7" creationId="{EE3C8D06-2787-0B15-6CC8-B13F25870DE1}"/>
          </ac:spMkLst>
        </pc:spChg>
      </pc:sldChg>
      <pc:sldChg chg="modSp new mod">
        <pc:chgData name="Gaitis Jānis Pujāts" userId="def50aad94aaa8d4" providerId="LiveId" clId="{9DA6E9A4-0D5A-4057-979B-7F04A6CE18A4}" dt="2024-01-03T07:27:05.665" v="3259" actId="20577"/>
        <pc:sldMkLst>
          <pc:docMk/>
          <pc:sldMk cId="2655590236" sldId="261"/>
        </pc:sldMkLst>
        <pc:spChg chg="mod">
          <ac:chgData name="Gaitis Jānis Pujāts" userId="def50aad94aaa8d4" providerId="LiveId" clId="{9DA6E9A4-0D5A-4057-979B-7F04A6CE18A4}" dt="2023-11-08T19:00:04.331" v="61" actId="122"/>
          <ac:spMkLst>
            <pc:docMk/>
            <pc:sldMk cId="2655590236" sldId="261"/>
            <ac:spMk id="2" creationId="{3E8E9E1C-13E3-957A-238B-B4A2B776AAEF}"/>
          </ac:spMkLst>
        </pc:spChg>
        <pc:spChg chg="mod">
          <ac:chgData name="Gaitis Jānis Pujāts" userId="def50aad94aaa8d4" providerId="LiveId" clId="{9DA6E9A4-0D5A-4057-979B-7F04A6CE18A4}" dt="2024-01-03T07:27:05.665" v="3259" actId="20577"/>
          <ac:spMkLst>
            <pc:docMk/>
            <pc:sldMk cId="2655590236" sldId="261"/>
            <ac:spMk id="3" creationId="{4173160D-85EE-CCCD-80EC-8CE82CDD13B2}"/>
          </ac:spMkLst>
        </pc:spChg>
      </pc:sldChg>
      <pc:sldChg chg="addSp delSp modSp new mod modAnim">
        <pc:chgData name="Gaitis Jānis Pujāts" userId="def50aad94aaa8d4" providerId="LiveId" clId="{9DA6E9A4-0D5A-4057-979B-7F04A6CE18A4}" dt="2023-11-13T13:37:46.486" v="955" actId="404"/>
        <pc:sldMkLst>
          <pc:docMk/>
          <pc:sldMk cId="3312402076" sldId="262"/>
        </pc:sldMkLst>
        <pc:spChg chg="mod">
          <ac:chgData name="Gaitis Jānis Pujāts" userId="def50aad94aaa8d4" providerId="LiveId" clId="{9DA6E9A4-0D5A-4057-979B-7F04A6CE18A4}" dt="2023-11-13T13:37:46.486" v="955" actId="404"/>
          <ac:spMkLst>
            <pc:docMk/>
            <pc:sldMk cId="3312402076" sldId="262"/>
            <ac:spMk id="2" creationId="{8A6A3621-D83A-A923-A9F1-88809CCE6574}"/>
          </ac:spMkLst>
        </pc:spChg>
        <pc:spChg chg="del">
          <ac:chgData name="Gaitis Jānis Pujāts" userId="def50aad94aaa8d4" providerId="LiveId" clId="{9DA6E9A4-0D5A-4057-979B-7F04A6CE18A4}" dt="2023-11-13T13:05:08.456" v="896"/>
          <ac:spMkLst>
            <pc:docMk/>
            <pc:sldMk cId="3312402076" sldId="262"/>
            <ac:spMk id="3" creationId="{70176C4B-ED0E-E90C-8E48-4464ACDD67BD}"/>
          </ac:spMkLst>
        </pc:spChg>
        <pc:picChg chg="add mod">
          <ac:chgData name="Gaitis Jānis Pujāts" userId="def50aad94aaa8d4" providerId="LiveId" clId="{9DA6E9A4-0D5A-4057-979B-7F04A6CE18A4}" dt="2023-11-13T13:05:15.955" v="898" actId="1076"/>
          <ac:picMkLst>
            <pc:docMk/>
            <pc:sldMk cId="3312402076" sldId="262"/>
            <ac:picMk id="4" creationId="{338FA112-D1CE-15DF-15B4-078E3B5EB929}"/>
          </ac:picMkLst>
        </pc:picChg>
      </pc:sldChg>
      <pc:sldChg chg="addSp modSp new mod">
        <pc:chgData name="Gaitis Jānis Pujāts" userId="def50aad94aaa8d4" providerId="LiveId" clId="{9DA6E9A4-0D5A-4057-979B-7F04A6CE18A4}" dt="2023-11-13T13:11:56.890" v="902" actId="1076"/>
        <pc:sldMkLst>
          <pc:docMk/>
          <pc:sldMk cId="3077008476" sldId="263"/>
        </pc:sldMkLst>
        <pc:picChg chg="add mod">
          <ac:chgData name="Gaitis Jānis Pujāts" userId="def50aad94aaa8d4" providerId="LiveId" clId="{9DA6E9A4-0D5A-4057-979B-7F04A6CE18A4}" dt="2023-11-13T13:11:56.890" v="902" actId="1076"/>
          <ac:picMkLst>
            <pc:docMk/>
            <pc:sldMk cId="3077008476" sldId="263"/>
            <ac:picMk id="3" creationId="{6251FE8A-24E3-74BB-7336-5BF518E13665}"/>
          </ac:picMkLst>
        </pc:picChg>
      </pc:sldChg>
      <pc:sldChg chg="addSp delSp modSp new mod ord modAnim">
        <pc:chgData name="Gaitis Jānis Pujāts" userId="def50aad94aaa8d4" providerId="LiveId" clId="{9DA6E9A4-0D5A-4057-979B-7F04A6CE18A4}" dt="2023-11-13T13:17:48.070" v="950"/>
        <pc:sldMkLst>
          <pc:docMk/>
          <pc:sldMk cId="1781332977" sldId="264"/>
        </pc:sldMkLst>
        <pc:spChg chg="mod">
          <ac:chgData name="Gaitis Jānis Pujāts" userId="def50aad94aaa8d4" providerId="LiveId" clId="{9DA6E9A4-0D5A-4057-979B-7F04A6CE18A4}" dt="2023-11-13T13:16:56.004" v="945" actId="20577"/>
          <ac:spMkLst>
            <pc:docMk/>
            <pc:sldMk cId="1781332977" sldId="264"/>
            <ac:spMk id="2" creationId="{BABEB471-B3D6-44B0-3B0D-16BF14BBE1A3}"/>
          </ac:spMkLst>
        </pc:spChg>
        <pc:spChg chg="del">
          <ac:chgData name="Gaitis Jānis Pujāts" userId="def50aad94aaa8d4" providerId="LiveId" clId="{9DA6E9A4-0D5A-4057-979B-7F04A6CE18A4}" dt="2023-11-13T13:17:27.193" v="946"/>
          <ac:spMkLst>
            <pc:docMk/>
            <pc:sldMk cId="1781332977" sldId="264"/>
            <ac:spMk id="3" creationId="{951DDD97-962B-8C1F-4F64-74A31CA4474A}"/>
          </ac:spMkLst>
        </pc:spChg>
        <pc:picChg chg="add mod">
          <ac:chgData name="Gaitis Jānis Pujāts" userId="def50aad94aaa8d4" providerId="LiveId" clId="{9DA6E9A4-0D5A-4057-979B-7F04A6CE18A4}" dt="2023-11-13T13:17:39.048" v="948" actId="1076"/>
          <ac:picMkLst>
            <pc:docMk/>
            <pc:sldMk cId="1781332977" sldId="264"/>
            <ac:picMk id="4" creationId="{CD838278-E6A9-2DD9-35A9-1EC8BAD95BF1}"/>
          </ac:picMkLst>
        </pc:picChg>
      </pc:sldChg>
      <pc:sldChg chg="modSp new mod ord">
        <pc:chgData name="Gaitis Jānis Pujāts" userId="def50aad94aaa8d4" providerId="LiveId" clId="{9DA6E9A4-0D5A-4057-979B-7F04A6CE18A4}" dt="2024-01-03T07:28:44.036" v="3286" actId="20577"/>
        <pc:sldMkLst>
          <pc:docMk/>
          <pc:sldMk cId="61329155" sldId="265"/>
        </pc:sldMkLst>
        <pc:spChg chg="mod">
          <ac:chgData name="Gaitis Jānis Pujāts" userId="def50aad94aaa8d4" providerId="LiveId" clId="{9DA6E9A4-0D5A-4057-979B-7F04A6CE18A4}" dt="2023-11-13T14:24:13.833" v="1003" actId="2711"/>
          <ac:spMkLst>
            <pc:docMk/>
            <pc:sldMk cId="61329155" sldId="265"/>
            <ac:spMk id="2" creationId="{F7AF0B51-1DEC-AC20-0286-1830415D4EE9}"/>
          </ac:spMkLst>
        </pc:spChg>
        <pc:spChg chg="mod">
          <ac:chgData name="Gaitis Jānis Pujāts" userId="def50aad94aaa8d4" providerId="LiveId" clId="{9DA6E9A4-0D5A-4057-979B-7F04A6CE18A4}" dt="2024-01-03T07:28:44.036" v="3286" actId="20577"/>
          <ac:spMkLst>
            <pc:docMk/>
            <pc:sldMk cId="61329155" sldId="265"/>
            <ac:spMk id="3" creationId="{183FED44-2644-9396-630A-1ACC118C0B52}"/>
          </ac:spMkLst>
        </pc:spChg>
      </pc:sldChg>
      <pc:sldChg chg="addSp delSp modSp new mod modAnim">
        <pc:chgData name="Gaitis Jānis Pujāts" userId="def50aad94aaa8d4" providerId="LiveId" clId="{9DA6E9A4-0D5A-4057-979B-7F04A6CE18A4}" dt="2023-11-13T14:43:56.228" v="1490" actId="1076"/>
        <pc:sldMkLst>
          <pc:docMk/>
          <pc:sldMk cId="1403484357" sldId="266"/>
        </pc:sldMkLst>
        <pc:spChg chg="mod">
          <ac:chgData name="Gaitis Jānis Pujāts" userId="def50aad94aaa8d4" providerId="LiveId" clId="{9DA6E9A4-0D5A-4057-979B-7F04A6CE18A4}" dt="2023-11-13T14:43:45.738" v="1486" actId="2711"/>
          <ac:spMkLst>
            <pc:docMk/>
            <pc:sldMk cId="1403484357" sldId="266"/>
            <ac:spMk id="2" creationId="{39C857D5-9D89-333E-7BDE-938ED44B218D}"/>
          </ac:spMkLst>
        </pc:spChg>
        <pc:spChg chg="del">
          <ac:chgData name="Gaitis Jānis Pujāts" userId="def50aad94aaa8d4" providerId="LiveId" clId="{9DA6E9A4-0D5A-4057-979B-7F04A6CE18A4}" dt="2023-11-13T14:43:38.764" v="1484"/>
          <ac:spMkLst>
            <pc:docMk/>
            <pc:sldMk cId="1403484357" sldId="266"/>
            <ac:spMk id="3" creationId="{4D231DED-C0F8-7C54-677A-85D19063430A}"/>
          </ac:spMkLst>
        </pc:spChg>
        <pc:picChg chg="add mod">
          <ac:chgData name="Gaitis Jānis Pujāts" userId="def50aad94aaa8d4" providerId="LiveId" clId="{9DA6E9A4-0D5A-4057-979B-7F04A6CE18A4}" dt="2023-11-13T14:43:56.228" v="1490" actId="1076"/>
          <ac:picMkLst>
            <pc:docMk/>
            <pc:sldMk cId="1403484357" sldId="266"/>
            <ac:picMk id="4" creationId="{B01583A9-C527-0EED-69E3-A75F8C79495E}"/>
          </ac:picMkLst>
        </pc:picChg>
      </pc:sldChg>
      <pc:sldChg chg="modSp new mod">
        <pc:chgData name="Gaitis Jānis Pujāts" userId="def50aad94aaa8d4" providerId="LiveId" clId="{9DA6E9A4-0D5A-4057-979B-7F04A6CE18A4}" dt="2023-11-13T14:59:55.642" v="2235" actId="113"/>
        <pc:sldMkLst>
          <pc:docMk/>
          <pc:sldMk cId="1836250679" sldId="267"/>
        </pc:sldMkLst>
        <pc:spChg chg="mod">
          <ac:chgData name="Gaitis Jānis Pujāts" userId="def50aad94aaa8d4" providerId="LiveId" clId="{9DA6E9A4-0D5A-4057-979B-7F04A6CE18A4}" dt="2023-11-13T14:44:19.652" v="1492"/>
          <ac:spMkLst>
            <pc:docMk/>
            <pc:sldMk cId="1836250679" sldId="267"/>
            <ac:spMk id="2" creationId="{A3CA6A78-3509-36BD-A337-67E639F9601F}"/>
          </ac:spMkLst>
        </pc:spChg>
        <pc:spChg chg="mod">
          <ac:chgData name="Gaitis Jānis Pujāts" userId="def50aad94aaa8d4" providerId="LiveId" clId="{9DA6E9A4-0D5A-4057-979B-7F04A6CE18A4}" dt="2023-11-13T14:59:55.642" v="2235" actId="113"/>
          <ac:spMkLst>
            <pc:docMk/>
            <pc:sldMk cId="1836250679" sldId="267"/>
            <ac:spMk id="3" creationId="{F3A7509F-0855-4BE8-A0B4-173FEA1FD729}"/>
          </ac:spMkLst>
        </pc:spChg>
      </pc:sldChg>
      <pc:sldChg chg="modSp new mod">
        <pc:chgData name="Gaitis Jānis Pujāts" userId="def50aad94aaa8d4" providerId="LiveId" clId="{9DA6E9A4-0D5A-4057-979B-7F04A6CE18A4}" dt="2024-01-03T07:29:52.283" v="3312" actId="20577"/>
        <pc:sldMkLst>
          <pc:docMk/>
          <pc:sldMk cId="2566238159" sldId="268"/>
        </pc:sldMkLst>
        <pc:spChg chg="mod">
          <ac:chgData name="Gaitis Jānis Pujāts" userId="def50aad94aaa8d4" providerId="LiveId" clId="{9DA6E9A4-0D5A-4057-979B-7F04A6CE18A4}" dt="2023-11-13T15:18:59.896" v="2280" actId="2711"/>
          <ac:spMkLst>
            <pc:docMk/>
            <pc:sldMk cId="2566238159" sldId="268"/>
            <ac:spMk id="2" creationId="{DAD10CA0-D988-E04E-D07B-538FDBFE678F}"/>
          </ac:spMkLst>
        </pc:spChg>
        <pc:spChg chg="mod">
          <ac:chgData name="Gaitis Jānis Pujāts" userId="def50aad94aaa8d4" providerId="LiveId" clId="{9DA6E9A4-0D5A-4057-979B-7F04A6CE18A4}" dt="2024-01-03T07:29:52.283" v="3312" actId="20577"/>
          <ac:spMkLst>
            <pc:docMk/>
            <pc:sldMk cId="2566238159" sldId="268"/>
            <ac:spMk id="3" creationId="{B0B3DC56-0DD2-A104-2B0F-46B97D26A60C}"/>
          </ac:spMkLst>
        </pc:spChg>
      </pc:sldChg>
      <pc:sldChg chg="addSp delSp modSp new mod modAnim">
        <pc:chgData name="Gaitis Jānis Pujāts" userId="def50aad94aaa8d4" providerId="LiveId" clId="{9DA6E9A4-0D5A-4057-979B-7F04A6CE18A4}" dt="2023-11-13T15:57:38.013" v="2813" actId="1076"/>
        <pc:sldMkLst>
          <pc:docMk/>
          <pc:sldMk cId="1124155308" sldId="269"/>
        </pc:sldMkLst>
        <pc:spChg chg="mod">
          <ac:chgData name="Gaitis Jānis Pujāts" userId="def50aad94aaa8d4" providerId="LiveId" clId="{9DA6E9A4-0D5A-4057-979B-7F04A6CE18A4}" dt="2023-11-13T15:56:52.642" v="2808" actId="2711"/>
          <ac:spMkLst>
            <pc:docMk/>
            <pc:sldMk cId="1124155308" sldId="269"/>
            <ac:spMk id="2" creationId="{DE621464-A98F-A436-B102-9B0AFBF92E68}"/>
          </ac:spMkLst>
        </pc:spChg>
        <pc:spChg chg="del">
          <ac:chgData name="Gaitis Jānis Pujāts" userId="def50aad94aaa8d4" providerId="LiveId" clId="{9DA6E9A4-0D5A-4057-979B-7F04A6CE18A4}" dt="2023-11-13T15:57:24.731" v="2809"/>
          <ac:spMkLst>
            <pc:docMk/>
            <pc:sldMk cId="1124155308" sldId="269"/>
            <ac:spMk id="3" creationId="{95CA1AAB-52F6-2CBE-C809-23CEE05C8CB7}"/>
          </ac:spMkLst>
        </pc:spChg>
        <pc:picChg chg="add mod">
          <ac:chgData name="Gaitis Jānis Pujāts" userId="def50aad94aaa8d4" providerId="LiveId" clId="{9DA6E9A4-0D5A-4057-979B-7F04A6CE18A4}" dt="2023-11-13T15:57:38.013" v="2813" actId="1076"/>
          <ac:picMkLst>
            <pc:docMk/>
            <pc:sldMk cId="1124155308" sldId="269"/>
            <ac:picMk id="4" creationId="{C9C0221B-1B56-F2F3-B258-E9A045C7208D}"/>
          </ac:picMkLst>
        </pc:picChg>
      </pc:sldChg>
      <pc:sldChg chg="modSp new mod">
        <pc:chgData name="Gaitis Jānis Pujāts" userId="def50aad94aaa8d4" providerId="LiveId" clId="{9DA6E9A4-0D5A-4057-979B-7F04A6CE18A4}" dt="2024-01-03T07:30:14.396" v="3313" actId="2711"/>
        <pc:sldMkLst>
          <pc:docMk/>
          <pc:sldMk cId="1857189657" sldId="270"/>
        </pc:sldMkLst>
        <pc:spChg chg="mod">
          <ac:chgData name="Gaitis Jānis Pujāts" userId="def50aad94aaa8d4" providerId="LiveId" clId="{9DA6E9A4-0D5A-4057-979B-7F04A6CE18A4}" dt="2023-11-13T15:57:56.921" v="2838" actId="2711"/>
          <ac:spMkLst>
            <pc:docMk/>
            <pc:sldMk cId="1857189657" sldId="270"/>
            <ac:spMk id="2" creationId="{461F1CEB-748D-DDE7-2D62-4217A9D0910B}"/>
          </ac:spMkLst>
        </pc:spChg>
        <pc:spChg chg="mod">
          <ac:chgData name="Gaitis Jānis Pujāts" userId="def50aad94aaa8d4" providerId="LiveId" clId="{9DA6E9A4-0D5A-4057-979B-7F04A6CE18A4}" dt="2024-01-03T07:30:14.396" v="3313" actId="2711"/>
          <ac:spMkLst>
            <pc:docMk/>
            <pc:sldMk cId="1857189657" sldId="270"/>
            <ac:spMk id="3" creationId="{F0E4D9D1-B2F4-2FA8-CFE5-E15252AA86E3}"/>
          </ac:spMkLst>
        </pc:spChg>
      </pc:sldChg>
      <pc:sldChg chg="addSp delSp modSp new mod modAnim">
        <pc:chgData name="Gaitis Jānis Pujāts" userId="def50aad94aaa8d4" providerId="LiveId" clId="{9DA6E9A4-0D5A-4057-979B-7F04A6CE18A4}" dt="2023-11-13T16:01:54.463" v="3196" actId="1076"/>
        <pc:sldMkLst>
          <pc:docMk/>
          <pc:sldMk cId="1925972626" sldId="271"/>
        </pc:sldMkLst>
        <pc:spChg chg="mod">
          <ac:chgData name="Gaitis Jānis Pujāts" userId="def50aad94aaa8d4" providerId="LiveId" clId="{9DA6E9A4-0D5A-4057-979B-7F04A6CE18A4}" dt="2023-11-13T16:01:31.421" v="3191" actId="2711"/>
          <ac:spMkLst>
            <pc:docMk/>
            <pc:sldMk cId="1925972626" sldId="271"/>
            <ac:spMk id="2" creationId="{AA1D8D1C-1D10-8BF4-8FC2-5717C25091E8}"/>
          </ac:spMkLst>
        </pc:spChg>
        <pc:spChg chg="del">
          <ac:chgData name="Gaitis Jānis Pujāts" userId="def50aad94aaa8d4" providerId="LiveId" clId="{9DA6E9A4-0D5A-4057-979B-7F04A6CE18A4}" dt="2023-11-13T16:01:46.160" v="3192"/>
          <ac:spMkLst>
            <pc:docMk/>
            <pc:sldMk cId="1925972626" sldId="271"/>
            <ac:spMk id="3" creationId="{BC4FD990-B210-5DF6-C80C-CA42C38CDD5A}"/>
          </ac:spMkLst>
        </pc:spChg>
        <pc:picChg chg="add mod">
          <ac:chgData name="Gaitis Jānis Pujāts" userId="def50aad94aaa8d4" providerId="LiveId" clId="{9DA6E9A4-0D5A-4057-979B-7F04A6CE18A4}" dt="2023-11-13T16:01:54.463" v="3196" actId="1076"/>
          <ac:picMkLst>
            <pc:docMk/>
            <pc:sldMk cId="1925972626" sldId="271"/>
            <ac:picMk id="4" creationId="{B7029B5E-C07B-EA5B-648A-3570113A628C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irsrakst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9FA04663-8C34-CDAC-1D89-923BDB2A3A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Apakšvirsraksts 2">
            <a:extLst>
              <a:ext uri="{FF2B5EF4-FFF2-40B4-BE49-F238E27FC236}">
                <a16:creationId xmlns:a16="http://schemas.microsoft.com/office/drawing/2014/main" id="{72A0D6FB-AA34-19F2-EABA-596F602B43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v-LV"/>
              <a:t>Noklikšķiniet, lai rediģētu šablona apakšvirsraksta stilu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59A1CFA0-6CDE-4D45-D445-3A229E59F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05C01-C929-4174-9D4A-B47B0351BF29}" type="datetimeFigureOut">
              <a:rPr lang="lv-LV" smtClean="0"/>
              <a:t>03.01.2024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0E186AF3-8312-9E0B-4BD9-DEFF68AB2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63B7C715-61A6-5A81-504E-019141714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E3F9-A11D-4979-ABEC-45AB76F458F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908252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irsraksts un vertikāls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4A4FECEC-8B9A-F02F-498E-75A1B0069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Vertikāls teksta vietturis 2">
            <a:extLst>
              <a:ext uri="{FF2B5EF4-FFF2-40B4-BE49-F238E27FC236}">
                <a16:creationId xmlns:a16="http://schemas.microsoft.com/office/drawing/2014/main" id="{6632512E-FC7D-BC97-EEE6-BE0207FCF8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58637225-3BEA-9EC9-C069-4F6FADB353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05C01-C929-4174-9D4A-B47B0351BF29}" type="datetimeFigureOut">
              <a:rPr lang="lv-LV" smtClean="0"/>
              <a:t>03.01.2024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0A48311B-AF9A-F442-99E9-85062F3A6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F016570B-D856-0029-E8FF-DAA457EC0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E3F9-A11D-4979-ABEC-45AB76F458F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652550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āls virsraksts un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āls virsraksts 1">
            <a:extLst>
              <a:ext uri="{FF2B5EF4-FFF2-40B4-BE49-F238E27FC236}">
                <a16:creationId xmlns:a16="http://schemas.microsoft.com/office/drawing/2014/main" id="{B43C93B8-7464-91E6-8274-9AB086CDD4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Vertikāls teksta vietturis 2">
            <a:extLst>
              <a:ext uri="{FF2B5EF4-FFF2-40B4-BE49-F238E27FC236}">
                <a16:creationId xmlns:a16="http://schemas.microsoft.com/office/drawing/2014/main" id="{B2E3AE15-B43F-EFA4-B34F-52736B3F4B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8829DB22-24B5-F5DD-9197-D14E5C47E2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05C01-C929-4174-9D4A-B47B0351BF29}" type="datetimeFigureOut">
              <a:rPr lang="lv-LV" smtClean="0"/>
              <a:t>03.01.2024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C5C272F9-95D6-6C81-C286-8725E1E80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67A657BB-937D-2BF4-6BF7-CCBCF2629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E3F9-A11D-4979-ABEC-45AB76F458F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472583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AD4C0A91-0523-2F3C-CE5B-AA4685D84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02821083-A6A9-C0FE-F6ED-67CC8F594A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A9A9C178-ED02-E876-0E34-20656C1E00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05C01-C929-4174-9D4A-B47B0351BF29}" type="datetimeFigureOut">
              <a:rPr lang="lv-LV" smtClean="0"/>
              <a:t>03.01.2024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35395772-7E92-3F7A-F0D7-3A8175EFD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8E2731BD-113B-700A-4D9B-E032769CF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E3F9-A11D-4979-ABEC-45AB76F458F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921378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adaļas galv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07CF3CE9-C984-C0E7-3478-9792B650E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:a16="http://schemas.microsoft.com/office/drawing/2014/main" id="{FCE76444-E721-77E1-8C28-C9287915EA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075EE2DB-F5FD-51F1-D6A0-9C20B30B1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05C01-C929-4174-9D4A-B47B0351BF29}" type="datetimeFigureOut">
              <a:rPr lang="lv-LV" smtClean="0"/>
              <a:t>03.01.2024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9085C32D-3D1B-92C4-D3EA-CD76C42AFD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6C5F803F-5B03-A599-7899-E8C04BBEB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E3F9-A11D-4979-ABEC-45AB76F458F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062233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vi satura blo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07DED520-24CC-F971-8306-CCF422949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75AA1F69-E42F-6419-42F3-F55441F692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Satura vietturis 3">
            <a:extLst>
              <a:ext uri="{FF2B5EF4-FFF2-40B4-BE49-F238E27FC236}">
                <a16:creationId xmlns:a16="http://schemas.microsoft.com/office/drawing/2014/main" id="{64E239C8-FA2A-1D51-4C26-E2B66508DF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5" name="Datuma vietturis 4">
            <a:extLst>
              <a:ext uri="{FF2B5EF4-FFF2-40B4-BE49-F238E27FC236}">
                <a16:creationId xmlns:a16="http://schemas.microsoft.com/office/drawing/2014/main" id="{149321AB-092F-2E62-FBB9-7551C1359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05C01-C929-4174-9D4A-B47B0351BF29}" type="datetimeFigureOut">
              <a:rPr lang="lv-LV" smtClean="0"/>
              <a:t>03.01.2024</a:t>
            </a:fld>
            <a:endParaRPr lang="lv-LV"/>
          </a:p>
        </p:txBody>
      </p:sp>
      <p:sp>
        <p:nvSpPr>
          <p:cNvPr id="6" name="Kājenes vietturis 5">
            <a:extLst>
              <a:ext uri="{FF2B5EF4-FFF2-40B4-BE49-F238E27FC236}">
                <a16:creationId xmlns:a16="http://schemas.microsoft.com/office/drawing/2014/main" id="{2D82104D-F1D0-E796-03AA-D8F6F0009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>
            <a:extLst>
              <a:ext uri="{FF2B5EF4-FFF2-40B4-BE49-F238E27FC236}">
                <a16:creationId xmlns:a16="http://schemas.microsoft.com/office/drawing/2014/main" id="{9E77A981-5C41-7695-B101-71CE7B421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E3F9-A11D-4979-ABEC-45AB76F458F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746484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līdzinā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2D53DEC8-2814-8648-4B3A-5CFB4FFC76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:a16="http://schemas.microsoft.com/office/drawing/2014/main" id="{8EFF158E-DDD9-3C6B-599D-A470770344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4" name="Satura vietturis 3">
            <a:extLst>
              <a:ext uri="{FF2B5EF4-FFF2-40B4-BE49-F238E27FC236}">
                <a16:creationId xmlns:a16="http://schemas.microsoft.com/office/drawing/2014/main" id="{9F0931D4-467F-03C3-5260-36EAD3180B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5" name="Teksta vietturis 4">
            <a:extLst>
              <a:ext uri="{FF2B5EF4-FFF2-40B4-BE49-F238E27FC236}">
                <a16:creationId xmlns:a16="http://schemas.microsoft.com/office/drawing/2014/main" id="{C9100636-3B0A-B33B-813A-0A0F8FB40B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6" name="Satura vietturis 5">
            <a:extLst>
              <a:ext uri="{FF2B5EF4-FFF2-40B4-BE49-F238E27FC236}">
                <a16:creationId xmlns:a16="http://schemas.microsoft.com/office/drawing/2014/main" id="{D0D4DD36-A7C0-B514-CC7B-DBAA3FDD80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7" name="Datuma vietturis 6">
            <a:extLst>
              <a:ext uri="{FF2B5EF4-FFF2-40B4-BE49-F238E27FC236}">
                <a16:creationId xmlns:a16="http://schemas.microsoft.com/office/drawing/2014/main" id="{205DDDFC-32CB-5B9C-C7E6-78626CF48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05C01-C929-4174-9D4A-B47B0351BF29}" type="datetimeFigureOut">
              <a:rPr lang="lv-LV" smtClean="0"/>
              <a:t>03.01.2024</a:t>
            </a:fld>
            <a:endParaRPr lang="lv-LV"/>
          </a:p>
        </p:txBody>
      </p:sp>
      <p:sp>
        <p:nvSpPr>
          <p:cNvPr id="8" name="Kājenes vietturis 7">
            <a:extLst>
              <a:ext uri="{FF2B5EF4-FFF2-40B4-BE49-F238E27FC236}">
                <a16:creationId xmlns:a16="http://schemas.microsoft.com/office/drawing/2014/main" id="{C6305920-F27B-B111-9E42-A99C54296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aida numura vietturis 8">
            <a:extLst>
              <a:ext uri="{FF2B5EF4-FFF2-40B4-BE49-F238E27FC236}">
                <a16:creationId xmlns:a16="http://schemas.microsoft.com/office/drawing/2014/main" id="{107DD494-1AEF-7294-28D8-46423C059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E3F9-A11D-4979-ABEC-45AB76F458F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408813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C9513682-E06C-8286-9C7C-587C5140A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Datuma vietturis 2">
            <a:extLst>
              <a:ext uri="{FF2B5EF4-FFF2-40B4-BE49-F238E27FC236}">
                <a16:creationId xmlns:a16="http://schemas.microsoft.com/office/drawing/2014/main" id="{938DE727-EB83-3C22-D124-92EA6C6D6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05C01-C929-4174-9D4A-B47B0351BF29}" type="datetimeFigureOut">
              <a:rPr lang="lv-LV" smtClean="0"/>
              <a:t>03.01.2024</a:t>
            </a:fld>
            <a:endParaRPr lang="lv-LV"/>
          </a:p>
        </p:txBody>
      </p:sp>
      <p:sp>
        <p:nvSpPr>
          <p:cNvPr id="4" name="Kājenes vietturis 3">
            <a:extLst>
              <a:ext uri="{FF2B5EF4-FFF2-40B4-BE49-F238E27FC236}">
                <a16:creationId xmlns:a16="http://schemas.microsoft.com/office/drawing/2014/main" id="{DBE7B316-F8FE-1643-8879-C822998B8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aida numura vietturis 4">
            <a:extLst>
              <a:ext uri="{FF2B5EF4-FFF2-40B4-BE49-F238E27FC236}">
                <a16:creationId xmlns:a16="http://schemas.microsoft.com/office/drawing/2014/main" id="{2E2B5610-E6EB-DA8A-89A1-51FE4C352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E3F9-A11D-4979-ABEC-45AB76F458F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00900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a vietturis 1">
            <a:extLst>
              <a:ext uri="{FF2B5EF4-FFF2-40B4-BE49-F238E27FC236}">
                <a16:creationId xmlns:a16="http://schemas.microsoft.com/office/drawing/2014/main" id="{95846499-3278-0C56-6F1E-E7EF4038F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05C01-C929-4174-9D4A-B47B0351BF29}" type="datetimeFigureOut">
              <a:rPr lang="lv-LV" smtClean="0"/>
              <a:t>03.01.2024</a:t>
            </a:fld>
            <a:endParaRPr lang="lv-LV"/>
          </a:p>
        </p:txBody>
      </p:sp>
      <p:sp>
        <p:nvSpPr>
          <p:cNvPr id="3" name="Kājenes vietturis 2">
            <a:extLst>
              <a:ext uri="{FF2B5EF4-FFF2-40B4-BE49-F238E27FC236}">
                <a16:creationId xmlns:a16="http://schemas.microsoft.com/office/drawing/2014/main" id="{F5347C9E-4862-1F5D-A156-8354BE448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C1154CF8-B22A-E8A7-6D3F-A2D51D657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E3F9-A11D-4979-ABEC-45AB76F458F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845262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tur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458E133A-277B-FB37-0EA5-C62FE8205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28390A0E-A73F-3135-2977-B4F7128872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Teksta vietturis 3">
            <a:extLst>
              <a:ext uri="{FF2B5EF4-FFF2-40B4-BE49-F238E27FC236}">
                <a16:creationId xmlns:a16="http://schemas.microsoft.com/office/drawing/2014/main" id="{0C68CB5E-2567-0379-8496-AAB16D6F1B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5" name="Datuma vietturis 4">
            <a:extLst>
              <a:ext uri="{FF2B5EF4-FFF2-40B4-BE49-F238E27FC236}">
                <a16:creationId xmlns:a16="http://schemas.microsoft.com/office/drawing/2014/main" id="{5ED4CB80-5244-68FA-BC98-45AD0BDFF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05C01-C929-4174-9D4A-B47B0351BF29}" type="datetimeFigureOut">
              <a:rPr lang="lv-LV" smtClean="0"/>
              <a:t>03.01.2024</a:t>
            </a:fld>
            <a:endParaRPr lang="lv-LV"/>
          </a:p>
        </p:txBody>
      </p:sp>
      <p:sp>
        <p:nvSpPr>
          <p:cNvPr id="6" name="Kājenes vietturis 5">
            <a:extLst>
              <a:ext uri="{FF2B5EF4-FFF2-40B4-BE49-F238E27FC236}">
                <a16:creationId xmlns:a16="http://schemas.microsoft.com/office/drawing/2014/main" id="{7B2B7300-9F31-CDD0-48B7-45A416008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>
            <a:extLst>
              <a:ext uri="{FF2B5EF4-FFF2-40B4-BE49-F238E27FC236}">
                <a16:creationId xmlns:a16="http://schemas.microsoft.com/office/drawing/2014/main" id="{B0703CD5-B1DB-213E-169D-3F8D1D1DF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E3F9-A11D-4979-ABEC-45AB76F458F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08722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C14309E9-CEC0-2F12-5CFC-EDD8E941C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Attēla vietturis 2">
            <a:extLst>
              <a:ext uri="{FF2B5EF4-FFF2-40B4-BE49-F238E27FC236}">
                <a16:creationId xmlns:a16="http://schemas.microsoft.com/office/drawing/2014/main" id="{656F2733-7A00-9AD8-F3E5-7D0817F404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ksta vietturis 3">
            <a:extLst>
              <a:ext uri="{FF2B5EF4-FFF2-40B4-BE49-F238E27FC236}">
                <a16:creationId xmlns:a16="http://schemas.microsoft.com/office/drawing/2014/main" id="{37CED8DD-FBD2-6B3A-4DAC-5C80F1FEE8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5" name="Datuma vietturis 4">
            <a:extLst>
              <a:ext uri="{FF2B5EF4-FFF2-40B4-BE49-F238E27FC236}">
                <a16:creationId xmlns:a16="http://schemas.microsoft.com/office/drawing/2014/main" id="{C145F263-3B72-E5B4-19C0-468BAEEB6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05C01-C929-4174-9D4A-B47B0351BF29}" type="datetimeFigureOut">
              <a:rPr lang="lv-LV" smtClean="0"/>
              <a:t>03.01.2024</a:t>
            </a:fld>
            <a:endParaRPr lang="lv-LV"/>
          </a:p>
        </p:txBody>
      </p:sp>
      <p:sp>
        <p:nvSpPr>
          <p:cNvPr id="6" name="Kājenes vietturis 5">
            <a:extLst>
              <a:ext uri="{FF2B5EF4-FFF2-40B4-BE49-F238E27FC236}">
                <a16:creationId xmlns:a16="http://schemas.microsoft.com/office/drawing/2014/main" id="{F91487A6-8A4A-BE93-0FDB-10EA94B3F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>
            <a:extLst>
              <a:ext uri="{FF2B5EF4-FFF2-40B4-BE49-F238E27FC236}">
                <a16:creationId xmlns:a16="http://schemas.microsoft.com/office/drawing/2014/main" id="{058B9D71-74EE-81B8-4A63-2E02BA95A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E3F9-A11D-4979-ABEC-45AB76F458F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814063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a vietturis 1">
            <a:extLst>
              <a:ext uri="{FF2B5EF4-FFF2-40B4-BE49-F238E27FC236}">
                <a16:creationId xmlns:a16="http://schemas.microsoft.com/office/drawing/2014/main" id="{BD4CBF18-BCF3-9BDC-300F-4282A1614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:a16="http://schemas.microsoft.com/office/drawing/2014/main" id="{C575DB2F-D98F-52A2-2C86-55563CD239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4F70DE18-7E29-25D2-8880-E678E65035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D05C01-C929-4174-9D4A-B47B0351BF29}" type="datetimeFigureOut">
              <a:rPr lang="lv-LV" smtClean="0"/>
              <a:t>03.01.2024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B9E0EA72-BFFF-25F9-510A-B88F199C74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5E527533-51B0-8299-FB38-0376FD7AF1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34E3F9-A11D-4979-ABEC-45AB76F458F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61992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S7SReN9BAzE?feature=oembed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Fk1b4zE6O0s?feature=oembed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i1-vIw_M-Qg?feature=oembed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Ie52xH8V2L4?feature=oembed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NO-ecxHEPqI?feature=oembed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AE800939-9FCD-8DFB-9B8C-6D28D3CD230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lv-LV" b="1" dirty="0">
                <a:latin typeface="Cambria" panose="02040503050406030204" pitchFamily="18" charset="0"/>
                <a:ea typeface="Cambria" panose="02040503050406030204" pitchFamily="18" charset="0"/>
              </a:rPr>
              <a:t>Variāciju forma</a:t>
            </a:r>
          </a:p>
        </p:txBody>
      </p:sp>
      <p:sp>
        <p:nvSpPr>
          <p:cNvPr id="3" name="Apakšvirsraksts 2">
            <a:extLst>
              <a:ext uri="{FF2B5EF4-FFF2-40B4-BE49-F238E27FC236}">
                <a16:creationId xmlns:a16="http://schemas.microsoft.com/office/drawing/2014/main" id="{DC1FB33F-4129-08DB-7ED8-C22473FEDF1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lv-LV" b="1" dirty="0">
                <a:latin typeface="Cambria" panose="02040503050406030204" pitchFamily="18" charset="0"/>
                <a:ea typeface="Cambria" panose="02040503050406030204" pitchFamily="18" charset="0"/>
              </a:rPr>
              <a:t>arī</a:t>
            </a:r>
          </a:p>
          <a:p>
            <a:r>
              <a:rPr lang="lv-LV" b="1" dirty="0">
                <a:latin typeface="Cambria" panose="02040503050406030204" pitchFamily="18" charset="0"/>
                <a:ea typeface="Cambria" panose="02040503050406030204" pitchFamily="18" charset="0"/>
              </a:rPr>
              <a:t>Variācijas</a:t>
            </a:r>
          </a:p>
          <a:p>
            <a:r>
              <a:rPr lang="lv-LV" b="1" dirty="0">
                <a:latin typeface="Cambria" panose="02040503050406030204" pitchFamily="18" charset="0"/>
                <a:ea typeface="Cambria" panose="02040503050406030204" pitchFamily="18" charset="0"/>
              </a:rPr>
              <a:t>Tēma ar variācijām</a:t>
            </a:r>
          </a:p>
        </p:txBody>
      </p:sp>
    </p:spTree>
    <p:extLst>
      <p:ext uri="{BB962C8B-B14F-4D97-AF65-F5344CB8AC3E}">
        <p14:creationId xmlns:p14="http://schemas.microsoft.com/office/powerpoint/2010/main" val="6085988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F7AF0B51-1DEC-AC20-0286-1830415D4E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>
                <a:latin typeface="Cambria" panose="02040503050406030204" pitchFamily="18" charset="0"/>
                <a:ea typeface="Cambria" panose="02040503050406030204" pitchFamily="18" charset="0"/>
              </a:rPr>
              <a:t>Romantiskās / </a:t>
            </a:r>
            <a:r>
              <a:rPr lang="lv-LV" b="1" dirty="0" err="1">
                <a:latin typeface="Cambria" panose="02040503050406030204" pitchFamily="18" charset="0"/>
                <a:ea typeface="Cambria" panose="02040503050406030204" pitchFamily="18" charset="0"/>
              </a:rPr>
              <a:t>žanriskās</a:t>
            </a:r>
            <a:r>
              <a:rPr lang="lv-LV" b="1" dirty="0">
                <a:latin typeface="Cambria" panose="02040503050406030204" pitchFamily="18" charset="0"/>
                <a:ea typeface="Cambria" panose="02040503050406030204" pitchFamily="18" charset="0"/>
              </a:rPr>
              <a:t> / brīvās variācijas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183FED44-2644-9396-630A-1ACC118C0B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lv-LV" b="1" dirty="0">
                <a:latin typeface="Cambria" panose="02040503050406030204" pitchFamily="18" charset="0"/>
                <a:ea typeface="Cambria" panose="02040503050406030204" pitchFamily="18" charset="0"/>
              </a:rPr>
              <a:t>Tēmas žanriskā variācija</a:t>
            </a:r>
            <a:r>
              <a:rPr lang="lv-LV" dirty="0">
                <a:latin typeface="Cambria" panose="02040503050406030204" pitchFamily="18" charset="0"/>
                <a:ea typeface="Cambria" panose="02040503050406030204" pitchFamily="18" charset="0"/>
              </a:rPr>
              <a:t>, vienas tēmas ekspozīcija </a:t>
            </a:r>
            <a:r>
              <a:rPr lang="lv-LV" b="1" dirty="0">
                <a:latin typeface="Cambria" panose="02040503050406030204" pitchFamily="18" charset="0"/>
                <a:ea typeface="Cambria" panose="02040503050406030204" pitchFamily="18" charset="0"/>
              </a:rPr>
              <a:t>dažādos žanros un emocionālajās nokrāsās</a:t>
            </a:r>
            <a:r>
              <a:rPr lang="lv-LV" dirty="0">
                <a:latin typeface="Cambria" panose="02040503050406030204" pitchFamily="18" charset="0"/>
                <a:ea typeface="Cambria" panose="02040503050406030204" pitchFamily="18" charset="0"/>
              </a:rPr>
              <a:t>;</a:t>
            </a:r>
          </a:p>
          <a:p>
            <a:endParaRPr lang="lv-LV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lv-LV" b="1" dirty="0">
                <a:latin typeface="Cambria" panose="02040503050406030204" pitchFamily="18" charset="0"/>
                <a:ea typeface="Cambria" panose="02040503050406030204" pitchFamily="18" charset="0"/>
              </a:rPr>
              <a:t>Pirmo reizi parādās R. Šūmaņa daiļradē;</a:t>
            </a:r>
          </a:p>
          <a:p>
            <a:endParaRPr lang="lv-LV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lv-LV" b="1" dirty="0">
                <a:latin typeface="Cambria" panose="02040503050406030204" pitchFamily="18" charset="0"/>
                <a:ea typeface="Cambria" panose="02040503050406030204" pitchFamily="18" charset="0"/>
              </a:rPr>
              <a:t>Variāciju izveide:</a:t>
            </a:r>
          </a:p>
          <a:p>
            <a:pPr lvl="1"/>
            <a:r>
              <a:rPr lang="lv-LV" dirty="0">
                <a:latin typeface="Cambria" panose="02040503050406030204" pitchFamily="18" charset="0"/>
                <a:ea typeface="Cambria" panose="02040503050406030204" pitchFamily="18" charset="0"/>
              </a:rPr>
              <a:t>Tiek mainīti visi tēmas parametri (forma, harmonija, intonācija </a:t>
            </a:r>
            <a:r>
              <a:rPr lang="lv-LV" dirty="0" err="1">
                <a:latin typeface="Cambria" panose="02040503050406030204" pitchFamily="18" charset="0"/>
                <a:ea typeface="Cambria" panose="02040503050406030204" pitchFamily="18" charset="0"/>
              </a:rPr>
              <a:t>utmtt</a:t>
            </a:r>
            <a:r>
              <a:rPr lang="lv-LV" dirty="0">
                <a:latin typeface="Cambria" panose="02040503050406030204" pitchFamily="18" charset="0"/>
                <a:ea typeface="Cambria" panose="02040503050406030204" pitchFamily="18" charset="0"/>
              </a:rPr>
              <a:t>.);</a:t>
            </a:r>
          </a:p>
          <a:p>
            <a:pPr lvl="1"/>
            <a:r>
              <a:rPr lang="lv-LV" dirty="0">
                <a:latin typeface="Cambria" panose="02040503050406030204" pitchFamily="18" charset="0"/>
                <a:ea typeface="Cambria" panose="02040503050406030204" pitchFamily="18" charset="0"/>
              </a:rPr>
              <a:t>Tēma kā «atspēriena solis»;</a:t>
            </a:r>
          </a:p>
          <a:p>
            <a:pPr lvl="1"/>
            <a:r>
              <a:rPr lang="lv-LV" dirty="0" err="1">
                <a:latin typeface="Cambria" panose="02040503050406030204" pitchFamily="18" charset="0"/>
                <a:ea typeface="Cambria" panose="02040503050406030204" pitchFamily="18" charset="0"/>
              </a:rPr>
              <a:t>Žanriskās</a:t>
            </a:r>
            <a:r>
              <a:rPr lang="lv-LV" dirty="0">
                <a:latin typeface="Cambria" panose="02040503050406030204" pitchFamily="18" charset="0"/>
                <a:ea typeface="Cambria" panose="02040503050406030204" pitchFamily="18" charset="0"/>
              </a:rPr>
              <a:t> nokrāsas maiņa;</a:t>
            </a:r>
          </a:p>
          <a:p>
            <a:pPr lvl="1"/>
            <a:r>
              <a:rPr lang="lv-LV" dirty="0">
                <a:latin typeface="Cambria" panose="02040503050406030204" pitchFamily="18" charset="0"/>
                <a:ea typeface="Cambria" panose="02040503050406030204" pitchFamily="18" charset="0"/>
              </a:rPr>
              <a:t>Tiek saglabāta cikliskumam nepieciešamā saikne starp variācijām;</a:t>
            </a:r>
          </a:p>
          <a:p>
            <a:pPr lvl="1"/>
            <a:r>
              <a:rPr lang="lv-LV" dirty="0">
                <a:latin typeface="Cambria" panose="02040503050406030204" pitchFamily="18" charset="0"/>
                <a:ea typeface="Cambria" panose="02040503050406030204" pitchFamily="18" charset="0"/>
              </a:rPr>
              <a:t>Variācijas tiek izkārtotas pēc kontrastu principa.</a:t>
            </a:r>
          </a:p>
        </p:txBody>
      </p:sp>
    </p:spTree>
    <p:extLst>
      <p:ext uri="{BB962C8B-B14F-4D97-AF65-F5344CB8AC3E}">
        <p14:creationId xmlns:p14="http://schemas.microsoft.com/office/powerpoint/2010/main" val="613291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39C857D5-9D89-333E-7BDE-938ED44B21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>
                <a:latin typeface="Cambria" panose="02040503050406030204" pitchFamily="18" charset="0"/>
                <a:ea typeface="Cambria" panose="02040503050406030204" pitchFamily="18" charset="0"/>
              </a:rPr>
              <a:t>R. Šūmanis «Simfoniskās etīdes» Op.13</a:t>
            </a:r>
          </a:p>
        </p:txBody>
      </p:sp>
      <p:pic>
        <p:nvPicPr>
          <p:cNvPr id="4" name="Tiešsaistes multivide 3" title="Robert Schumann - Symphonic Etudes, Op. 13 + Appendix (1834) {Duchâble}">
            <a:hlinkClick r:id="" action="ppaction://media"/>
            <a:extLst>
              <a:ext uri="{FF2B5EF4-FFF2-40B4-BE49-F238E27FC236}">
                <a16:creationId xmlns:a16="http://schemas.microsoft.com/office/drawing/2014/main" id="{B01583A9-C527-0EED-69E3-A75F8C79495E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368994" y="1414807"/>
            <a:ext cx="9454012" cy="5341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484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A3CA6A78-3509-36BD-A337-67E639F96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>
                <a:latin typeface="Cambria" panose="02040503050406030204" pitchFamily="18" charset="0"/>
                <a:ea typeface="Cambria" panose="02040503050406030204" pitchFamily="18" charset="0"/>
              </a:rPr>
              <a:t>R. Šūmanis «Simfoniskās etīdes» Op.13</a:t>
            </a:r>
            <a:endParaRPr lang="lv-LV" dirty="0"/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F3A7509F-0855-4BE8-A0B4-173FEA1FD7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9322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lv-LV" b="1" dirty="0">
                <a:latin typeface="Cambria" panose="02040503050406030204" pitchFamily="18" charset="0"/>
                <a:ea typeface="Cambria" panose="02040503050406030204" pitchFamily="18" charset="0"/>
              </a:rPr>
              <a:t>Tēma – </a:t>
            </a:r>
            <a:r>
              <a:rPr lang="lv-LV" i="1" dirty="0" err="1">
                <a:latin typeface="Cambria" panose="02040503050406030204" pitchFamily="18" charset="0"/>
                <a:ea typeface="Cambria" panose="02040503050406030204" pitchFamily="18" charset="0"/>
              </a:rPr>
              <a:t>quasi</a:t>
            </a:r>
            <a:r>
              <a:rPr lang="lv-LV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lv-LV" b="1" dirty="0">
                <a:latin typeface="Cambria" panose="02040503050406030204" pitchFamily="18" charset="0"/>
                <a:ea typeface="Cambria" panose="02040503050406030204" pitchFamily="18" charset="0"/>
              </a:rPr>
              <a:t>sēru maršs</a:t>
            </a:r>
            <a:r>
              <a:rPr lang="lv-LV" dirty="0">
                <a:latin typeface="Cambria" panose="02040503050406030204" pitchFamily="18" charset="0"/>
                <a:ea typeface="Cambria" panose="02040503050406030204" pitchFamily="18" charset="0"/>
              </a:rPr>
              <a:t>, lēns, noteikts;</a:t>
            </a:r>
            <a:endParaRPr lang="lv-LV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lv-LV" b="1" dirty="0">
                <a:latin typeface="Cambria" panose="02040503050406030204" pitchFamily="18" charset="0"/>
                <a:ea typeface="Cambria" panose="02040503050406030204" pitchFamily="18" charset="0"/>
              </a:rPr>
              <a:t>Var. I – </a:t>
            </a:r>
            <a:r>
              <a:rPr lang="lv-LV" i="1" dirty="0" err="1">
                <a:latin typeface="Cambria" panose="02040503050406030204" pitchFamily="18" charset="0"/>
                <a:ea typeface="Cambria" panose="02040503050406030204" pitchFamily="18" charset="0"/>
              </a:rPr>
              <a:t>quasi</a:t>
            </a:r>
            <a:r>
              <a:rPr lang="lv-LV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lv-LV" b="1" dirty="0" err="1">
                <a:latin typeface="Cambria" panose="02040503050406030204" pitchFamily="18" charset="0"/>
                <a:ea typeface="Cambria" panose="02040503050406030204" pitchFamily="18" charset="0"/>
              </a:rPr>
              <a:t>fugeta</a:t>
            </a:r>
            <a:r>
              <a:rPr lang="lv-LV" dirty="0">
                <a:latin typeface="Cambria" panose="02040503050406030204" pitchFamily="18" charset="0"/>
                <a:ea typeface="Cambria" panose="02040503050406030204" pitchFamily="18" charset="0"/>
              </a:rPr>
              <a:t>, nedaudz veiklāka, </a:t>
            </a:r>
            <a:r>
              <a:rPr lang="lv-LV" dirty="0" err="1">
                <a:latin typeface="Cambria" panose="02040503050406030204" pitchFamily="18" charset="0"/>
                <a:ea typeface="Cambria" panose="02040503050406030204" pitchFamily="18" charset="0"/>
              </a:rPr>
              <a:t>polifonizēta</a:t>
            </a:r>
            <a:r>
              <a:rPr lang="lv-LV" dirty="0">
                <a:latin typeface="Cambria" panose="02040503050406030204" pitchFamily="18" charset="0"/>
                <a:ea typeface="Cambria" panose="02040503050406030204" pitchFamily="18" charset="0"/>
              </a:rPr>
              <a:t>;</a:t>
            </a:r>
            <a:endParaRPr lang="lv-LV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lv-LV" b="1" dirty="0">
                <a:latin typeface="Cambria" panose="02040503050406030204" pitchFamily="18" charset="0"/>
                <a:ea typeface="Cambria" panose="02040503050406030204" pitchFamily="18" charset="0"/>
              </a:rPr>
              <a:t>Var. II – </a:t>
            </a:r>
            <a:r>
              <a:rPr lang="lv-LV" i="1" dirty="0" err="1">
                <a:latin typeface="Cambria" panose="02040503050406030204" pitchFamily="18" charset="0"/>
                <a:ea typeface="Cambria" panose="02040503050406030204" pitchFamily="18" charset="0"/>
              </a:rPr>
              <a:t>quasi</a:t>
            </a:r>
            <a:r>
              <a:rPr lang="lv-LV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lv-LV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basso</a:t>
            </a:r>
            <a:r>
              <a:rPr lang="lv-LV" b="1" i="1" dirty="0">
                <a:latin typeface="Cambria" panose="02040503050406030204" pitchFamily="18" charset="0"/>
                <a:ea typeface="Cambria" panose="02040503050406030204" pitchFamily="18" charset="0"/>
              </a:rPr>
              <a:t> ostinato</a:t>
            </a:r>
            <a:r>
              <a:rPr lang="lv-LV" dirty="0">
                <a:latin typeface="Cambria" panose="02040503050406030204" pitchFamily="18" charset="0"/>
                <a:ea typeface="Cambria" panose="02040503050406030204" pitchFamily="18" charset="0"/>
              </a:rPr>
              <a:t>, noteikta, drūma;</a:t>
            </a:r>
            <a:endParaRPr lang="lv-LV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lv-LV" b="1" dirty="0">
                <a:latin typeface="Cambria" panose="02040503050406030204" pitchFamily="18" charset="0"/>
                <a:ea typeface="Cambria" panose="02040503050406030204" pitchFamily="18" charset="0"/>
              </a:rPr>
              <a:t>Var. III – </a:t>
            </a:r>
            <a:r>
              <a:rPr lang="lv-LV" i="1" dirty="0" err="1">
                <a:latin typeface="Cambria" panose="02040503050406030204" pitchFamily="18" charset="0"/>
                <a:ea typeface="Cambria" panose="02040503050406030204" pitchFamily="18" charset="0"/>
              </a:rPr>
              <a:t>quasi</a:t>
            </a:r>
            <a:r>
              <a:rPr lang="lv-LV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lv-LV" b="1" dirty="0">
                <a:latin typeface="Cambria" panose="02040503050406030204" pitchFamily="18" charset="0"/>
                <a:ea typeface="Cambria" panose="02040503050406030204" pitchFamily="18" charset="0"/>
              </a:rPr>
              <a:t>dziesma</a:t>
            </a:r>
            <a:r>
              <a:rPr lang="lv-LV" dirty="0">
                <a:latin typeface="Cambria" panose="02040503050406030204" pitchFamily="18" charset="0"/>
                <a:ea typeface="Cambria" panose="02040503050406030204" pitchFamily="18" charset="0"/>
              </a:rPr>
              <a:t>, veikla, gaiša;</a:t>
            </a:r>
            <a:endParaRPr lang="lv-LV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lv-LV" b="1" dirty="0">
                <a:latin typeface="Cambria" panose="02040503050406030204" pitchFamily="18" charset="0"/>
                <a:ea typeface="Cambria" panose="02040503050406030204" pitchFamily="18" charset="0"/>
              </a:rPr>
              <a:t>Var. IV – </a:t>
            </a:r>
            <a:r>
              <a:rPr lang="lv-LV" i="1" dirty="0" err="1">
                <a:latin typeface="Cambria" panose="02040503050406030204" pitchFamily="18" charset="0"/>
                <a:ea typeface="Cambria" panose="02040503050406030204" pitchFamily="18" charset="0"/>
              </a:rPr>
              <a:t>quasi</a:t>
            </a:r>
            <a:r>
              <a:rPr lang="lv-LV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lv-LV" b="1" dirty="0">
                <a:latin typeface="Cambria" panose="02040503050406030204" pitchFamily="18" charset="0"/>
                <a:ea typeface="Cambria" panose="02040503050406030204" pitchFamily="18" charset="0"/>
              </a:rPr>
              <a:t>maršs</a:t>
            </a:r>
            <a:r>
              <a:rPr lang="lv-LV" dirty="0">
                <a:latin typeface="Cambria" panose="02040503050406030204" pitchFamily="18" charset="0"/>
                <a:ea typeface="Cambria" panose="02040503050406030204" pitchFamily="18" charset="0"/>
              </a:rPr>
              <a:t>, akordu faktūra, atsperīgums;</a:t>
            </a:r>
            <a:endParaRPr lang="lv-LV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lv-LV" b="1" dirty="0">
                <a:latin typeface="Cambria" panose="02040503050406030204" pitchFamily="18" charset="0"/>
                <a:ea typeface="Cambria" panose="02040503050406030204" pitchFamily="18" charset="0"/>
              </a:rPr>
              <a:t>Var. V – </a:t>
            </a:r>
            <a:r>
              <a:rPr lang="lv-LV" i="1" dirty="0" err="1">
                <a:latin typeface="Cambria" panose="02040503050406030204" pitchFamily="18" charset="0"/>
                <a:ea typeface="Cambria" panose="02040503050406030204" pitchFamily="18" charset="0"/>
              </a:rPr>
              <a:t>quasi</a:t>
            </a:r>
            <a:r>
              <a:rPr lang="lv-LV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lv-LV" b="1" dirty="0" err="1">
                <a:latin typeface="Cambria" panose="02040503050406030204" pitchFamily="18" charset="0"/>
                <a:ea typeface="Cambria" panose="02040503050406030204" pitchFamily="18" charset="0"/>
              </a:rPr>
              <a:t>žīga</a:t>
            </a:r>
            <a:r>
              <a:rPr lang="lv-LV" dirty="0">
                <a:latin typeface="Cambria" panose="02040503050406030204" pitchFamily="18" charset="0"/>
                <a:ea typeface="Cambria" panose="02040503050406030204" pitchFamily="18" charset="0"/>
              </a:rPr>
              <a:t>/skerco, </a:t>
            </a:r>
            <a:r>
              <a:rPr lang="lv-LV" dirty="0" err="1">
                <a:latin typeface="Cambria" panose="02040503050406030204" pitchFamily="18" charset="0"/>
                <a:ea typeface="Cambria" panose="02040503050406030204" pitchFamily="18" charset="0"/>
              </a:rPr>
              <a:t>dejiska</a:t>
            </a:r>
            <a:r>
              <a:rPr lang="lv-LV" dirty="0">
                <a:latin typeface="Cambria" panose="02040503050406030204" pitchFamily="18" charset="0"/>
                <a:ea typeface="Cambria" panose="02040503050406030204" pitchFamily="18" charset="0"/>
              </a:rPr>
              <a:t>, viegla;</a:t>
            </a:r>
            <a:endParaRPr lang="lv-LV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lv-LV" b="1" dirty="0">
                <a:latin typeface="Cambria" panose="02040503050406030204" pitchFamily="18" charset="0"/>
                <a:ea typeface="Cambria" panose="02040503050406030204" pitchFamily="18" charset="0"/>
              </a:rPr>
              <a:t>Var. VI – </a:t>
            </a:r>
            <a:r>
              <a:rPr lang="lv-LV" dirty="0">
                <a:latin typeface="Cambria" panose="02040503050406030204" pitchFamily="18" charset="0"/>
                <a:ea typeface="Cambria" panose="02040503050406030204" pitchFamily="18" charset="0"/>
              </a:rPr>
              <a:t>patētikas, bezcerības klātbūtne;</a:t>
            </a:r>
            <a:endParaRPr lang="lv-LV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lv-LV" b="1" dirty="0">
                <a:latin typeface="Cambria" panose="02040503050406030204" pitchFamily="18" charset="0"/>
                <a:ea typeface="Cambria" panose="02040503050406030204" pitchFamily="18" charset="0"/>
              </a:rPr>
              <a:t>Var. VII – </a:t>
            </a:r>
            <a:r>
              <a:rPr lang="lv-LV" dirty="0">
                <a:latin typeface="Cambria" panose="02040503050406030204" pitchFamily="18" charset="0"/>
                <a:ea typeface="Cambria" panose="02040503050406030204" pitchFamily="18" charset="0"/>
              </a:rPr>
              <a:t>augoša spriedze, tēmas intonācijas tikai otrajā daļā;</a:t>
            </a:r>
            <a:endParaRPr lang="lv-LV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lv-LV" b="1" dirty="0">
                <a:latin typeface="Cambria" panose="02040503050406030204" pitchFamily="18" charset="0"/>
                <a:ea typeface="Cambria" panose="02040503050406030204" pitchFamily="18" charset="0"/>
              </a:rPr>
              <a:t>Var. VIII –</a:t>
            </a:r>
            <a:r>
              <a:rPr lang="lv-LV" dirty="0">
                <a:latin typeface="Cambria" panose="02040503050406030204" pitchFamily="18" charset="0"/>
                <a:ea typeface="Cambria" panose="02040503050406030204" pitchFamily="18" charset="0"/>
              </a:rPr>
              <a:t> paralēlā tonalitāte, gaiša patētiska </a:t>
            </a:r>
            <a:r>
              <a:rPr lang="lv-LV" b="1" dirty="0" err="1">
                <a:latin typeface="Cambria" panose="02040503050406030204" pitchFamily="18" charset="0"/>
                <a:ea typeface="Cambria" panose="02040503050406030204" pitchFamily="18" charset="0"/>
              </a:rPr>
              <a:t>polifonizācija</a:t>
            </a:r>
            <a:r>
              <a:rPr lang="lv-LV" dirty="0">
                <a:latin typeface="Cambria" panose="02040503050406030204" pitchFamily="18" charset="0"/>
                <a:ea typeface="Cambria" panose="02040503050406030204" pitchFamily="18" charset="0"/>
              </a:rPr>
              <a:t>;</a:t>
            </a:r>
            <a:endParaRPr lang="lv-LV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lv-LV" b="1" dirty="0">
                <a:latin typeface="Cambria" panose="02040503050406030204" pitchFamily="18" charset="0"/>
                <a:ea typeface="Cambria" panose="02040503050406030204" pitchFamily="18" charset="0"/>
              </a:rPr>
              <a:t>Var. IX – </a:t>
            </a:r>
            <a:r>
              <a:rPr lang="lv-LV" dirty="0" err="1">
                <a:latin typeface="Cambria" panose="02040503050406030204" pitchFamily="18" charset="0"/>
                <a:ea typeface="Cambria" panose="02040503050406030204" pitchFamily="18" charset="0"/>
              </a:rPr>
              <a:t>tokātiskums</a:t>
            </a:r>
            <a:r>
              <a:rPr lang="lv-LV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lv-LV" b="1" dirty="0" err="1">
                <a:latin typeface="Cambria" panose="02040503050406030204" pitchFamily="18" charset="0"/>
                <a:ea typeface="Cambria" panose="02040503050406030204" pitchFamily="18" charset="0"/>
              </a:rPr>
              <a:t>dejiskums</a:t>
            </a:r>
            <a:r>
              <a:rPr lang="lv-LV" dirty="0">
                <a:latin typeface="Cambria" panose="02040503050406030204" pitchFamily="18" charset="0"/>
                <a:ea typeface="Cambria" panose="02040503050406030204" pitchFamily="18" charset="0"/>
              </a:rPr>
              <a:t>;</a:t>
            </a:r>
            <a:endParaRPr lang="lv-LV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lv-LV" b="1" dirty="0">
                <a:latin typeface="Cambria" panose="02040503050406030204" pitchFamily="18" charset="0"/>
                <a:ea typeface="Cambria" panose="02040503050406030204" pitchFamily="18" charset="0"/>
              </a:rPr>
              <a:t>Var. X – </a:t>
            </a:r>
            <a:r>
              <a:rPr lang="lv-LV" dirty="0">
                <a:latin typeface="Cambria" panose="02040503050406030204" pitchFamily="18" charset="0"/>
                <a:ea typeface="Cambria" panose="02040503050406030204" pitchFamily="18" charset="0"/>
              </a:rPr>
              <a:t>virtuozs </a:t>
            </a:r>
            <a:r>
              <a:rPr lang="lv-LV" dirty="0" err="1">
                <a:latin typeface="Cambria" panose="02040503050406030204" pitchFamily="18" charset="0"/>
                <a:ea typeface="Cambria" panose="02040503050406030204" pitchFamily="18" charset="0"/>
              </a:rPr>
              <a:t>dejiskums</a:t>
            </a:r>
            <a:r>
              <a:rPr lang="lv-LV" dirty="0">
                <a:latin typeface="Cambria" panose="02040503050406030204" pitchFamily="18" charset="0"/>
                <a:ea typeface="Cambria" panose="02040503050406030204" pitchFamily="18" charset="0"/>
              </a:rPr>
              <a:t>;</a:t>
            </a:r>
            <a:endParaRPr lang="lv-LV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lv-LV" b="1" dirty="0">
                <a:latin typeface="Cambria" panose="02040503050406030204" pitchFamily="18" charset="0"/>
                <a:ea typeface="Cambria" panose="02040503050406030204" pitchFamily="18" charset="0"/>
              </a:rPr>
              <a:t>Var. XI – </a:t>
            </a:r>
            <a:r>
              <a:rPr lang="lv-LV" dirty="0">
                <a:latin typeface="Cambria" panose="02040503050406030204" pitchFamily="18" charset="0"/>
                <a:ea typeface="Cambria" panose="02040503050406030204" pitchFamily="18" charset="0"/>
              </a:rPr>
              <a:t>emocionāls </a:t>
            </a:r>
            <a:r>
              <a:rPr lang="lv-LV" b="1" dirty="0" err="1">
                <a:latin typeface="Cambria" panose="02040503050406030204" pitchFamily="18" charset="0"/>
                <a:ea typeface="Cambria" panose="02040503050406030204" pitchFamily="18" charset="0"/>
              </a:rPr>
              <a:t>nokturniskums</a:t>
            </a:r>
            <a:r>
              <a:rPr lang="lv-LV" dirty="0">
                <a:latin typeface="Cambria" panose="02040503050406030204" pitchFamily="18" charset="0"/>
                <a:ea typeface="Cambria" panose="02040503050406030204" pitchFamily="18" charset="0"/>
              </a:rPr>
              <a:t>;</a:t>
            </a:r>
            <a:endParaRPr lang="lv-LV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lv-LV" b="1" dirty="0">
                <a:latin typeface="Cambria" panose="02040503050406030204" pitchFamily="18" charset="0"/>
                <a:ea typeface="Cambria" panose="02040503050406030204" pitchFamily="18" charset="0"/>
              </a:rPr>
              <a:t>Var. XII – </a:t>
            </a:r>
            <a:r>
              <a:rPr lang="lv-LV" dirty="0">
                <a:latin typeface="Cambria" panose="02040503050406030204" pitchFamily="18" charset="0"/>
                <a:ea typeface="Cambria" panose="02040503050406030204" pitchFamily="18" charset="0"/>
              </a:rPr>
              <a:t>svinīgs </a:t>
            </a:r>
            <a:r>
              <a:rPr lang="lv-LV" b="1" dirty="0">
                <a:latin typeface="Cambria" panose="02040503050406030204" pitchFamily="18" charset="0"/>
                <a:ea typeface="Cambria" panose="02040503050406030204" pitchFamily="18" charset="0"/>
              </a:rPr>
              <a:t>maršs</a:t>
            </a:r>
            <a:r>
              <a:rPr lang="lv-LV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lv-LV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62506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DAD10CA0-D988-E04E-D07B-538FDBFE6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 err="1">
                <a:latin typeface="Cambria" panose="02040503050406030204" pitchFamily="18" charset="0"/>
                <a:ea typeface="Cambria" panose="02040503050406030204" pitchFamily="18" charset="0"/>
              </a:rPr>
              <a:t>Fakturālās</a:t>
            </a:r>
            <a:r>
              <a:rPr lang="lv-LV" b="1" dirty="0">
                <a:latin typeface="Cambria" panose="02040503050406030204" pitchFamily="18" charset="0"/>
                <a:ea typeface="Cambria" panose="02040503050406030204" pitchFamily="18" charset="0"/>
              </a:rPr>
              <a:t> / </a:t>
            </a:r>
            <a:r>
              <a:rPr lang="lv-LV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soprano</a:t>
            </a:r>
            <a:r>
              <a:rPr lang="lv-LV" b="1" i="1" dirty="0">
                <a:latin typeface="Cambria" panose="02040503050406030204" pitchFamily="18" charset="0"/>
                <a:ea typeface="Cambria" panose="02040503050406030204" pitchFamily="18" charset="0"/>
              </a:rPr>
              <a:t> ostinato</a:t>
            </a:r>
            <a:r>
              <a:rPr lang="lv-LV" b="1" dirty="0">
                <a:latin typeface="Cambria" panose="02040503050406030204" pitchFamily="18" charset="0"/>
                <a:ea typeface="Cambria" panose="02040503050406030204" pitchFamily="18" charset="0"/>
              </a:rPr>
              <a:t> variācijas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B0B3DC56-0DD2-A104-2B0F-46B97D26A6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dirty="0">
                <a:latin typeface="Cambria" panose="02040503050406030204" pitchFamily="18" charset="0"/>
                <a:ea typeface="Cambria" panose="02040503050406030204" pitchFamily="18" charset="0"/>
              </a:rPr>
              <a:t>Plaši izplatītas slāvu reģionā, nereti tiek dēvētas par </a:t>
            </a:r>
            <a:r>
              <a:rPr lang="lv-LV" dirty="0" err="1">
                <a:latin typeface="Cambria" panose="02040503050406030204" pitchFamily="18" charset="0"/>
                <a:ea typeface="Cambria" panose="02040503050406030204" pitchFamily="18" charset="0"/>
              </a:rPr>
              <a:t>Gļinkas</a:t>
            </a:r>
            <a:r>
              <a:rPr lang="lv-LV" dirty="0">
                <a:latin typeface="Cambria" panose="02040503050406030204" pitchFamily="18" charset="0"/>
                <a:ea typeface="Cambria" panose="02040503050406030204" pitchFamily="18" charset="0"/>
              </a:rPr>
              <a:t> variācijām;</a:t>
            </a:r>
          </a:p>
          <a:p>
            <a:r>
              <a:rPr lang="lv-LV" dirty="0">
                <a:latin typeface="Cambria" panose="02040503050406030204" pitchFamily="18" charset="0"/>
                <a:ea typeface="Cambria" panose="02040503050406030204" pitchFamily="18" charset="0"/>
              </a:rPr>
              <a:t>Pamatā nemainīga tēmas melodija ar variētu faktūru vai </a:t>
            </a:r>
            <a:r>
              <a:rPr lang="lv-LV" dirty="0" err="1">
                <a:latin typeface="Cambria" panose="02040503050406030204" pitchFamily="18" charset="0"/>
                <a:ea typeface="Cambria" panose="02040503050406030204" pitchFamily="18" charset="0"/>
              </a:rPr>
              <a:t>žanriskuma</a:t>
            </a:r>
            <a:r>
              <a:rPr lang="lv-LV" dirty="0">
                <a:latin typeface="Cambria" panose="02040503050406030204" pitchFamily="18" charset="0"/>
                <a:ea typeface="Cambria" panose="02040503050406030204" pitchFamily="18" charset="0"/>
              </a:rPr>
              <a:t> iezīmēm;</a:t>
            </a:r>
          </a:p>
          <a:p>
            <a:r>
              <a:rPr lang="lv-LV" b="1" dirty="0">
                <a:latin typeface="Cambria" panose="02040503050406030204" pitchFamily="18" charset="0"/>
                <a:ea typeface="Cambria" panose="02040503050406030204" pitchFamily="18" charset="0"/>
              </a:rPr>
              <a:t>Variāciju izveide:</a:t>
            </a:r>
            <a:endParaRPr lang="lv-LV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1"/>
            <a:r>
              <a:rPr lang="lv-LV" dirty="0">
                <a:latin typeface="Cambria" panose="02040503050406030204" pitchFamily="18" charset="0"/>
                <a:ea typeface="Cambria" panose="02040503050406030204" pitchFamily="18" charset="0"/>
              </a:rPr>
              <a:t>Izteiksmīga melodija ar potenciālu pievienotām izteiksmīgām niansēm;</a:t>
            </a:r>
          </a:p>
          <a:p>
            <a:pPr lvl="1"/>
            <a:r>
              <a:rPr lang="lv-LV" dirty="0">
                <a:latin typeface="Cambria" panose="02040503050406030204" pitchFamily="18" charset="0"/>
                <a:ea typeface="Cambria" panose="02040503050406030204" pitchFamily="18" charset="0"/>
              </a:rPr>
              <a:t>Harmonijas variablitāte, brīvs tonālā plāna traktējums;</a:t>
            </a:r>
          </a:p>
          <a:p>
            <a:pPr lvl="1"/>
            <a:r>
              <a:rPr lang="lv-LV" dirty="0">
                <a:latin typeface="Cambria" panose="02040503050406030204" pitchFamily="18" charset="0"/>
                <a:ea typeface="Cambria" panose="02040503050406030204" pitchFamily="18" charset="0"/>
              </a:rPr>
              <a:t>Mainīga faktūra un tās elementi;</a:t>
            </a:r>
          </a:p>
          <a:p>
            <a:pPr lvl="1"/>
            <a:r>
              <a:rPr lang="lv-LV" dirty="0">
                <a:latin typeface="Cambria" panose="02040503050406030204" pitchFamily="18" charset="0"/>
                <a:ea typeface="Cambria" panose="02040503050406030204" pitchFamily="18" charset="0"/>
              </a:rPr>
              <a:t>Nereti tiek izmantota orķestra darbos, bieži vien tiek variēti tembri.</a:t>
            </a:r>
          </a:p>
        </p:txBody>
      </p:sp>
    </p:spTree>
    <p:extLst>
      <p:ext uri="{BB962C8B-B14F-4D97-AF65-F5344CB8AC3E}">
        <p14:creationId xmlns:p14="http://schemas.microsoft.com/office/powerpoint/2010/main" val="25662381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DE621464-A98F-A436-B102-9B0AFBF92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>
                <a:latin typeface="Cambria" panose="02040503050406030204" pitchFamily="18" charset="0"/>
                <a:ea typeface="Cambria" panose="02040503050406030204" pitchFamily="18" charset="0"/>
              </a:rPr>
              <a:t>M. Ravēls «Bolero» </a:t>
            </a:r>
            <a:r>
              <a:rPr lang="lv-LV" dirty="0">
                <a:latin typeface="Cambria" panose="02040503050406030204" pitchFamily="18" charset="0"/>
                <a:ea typeface="Cambria" panose="02040503050406030204" pitchFamily="18" charset="0"/>
              </a:rPr>
              <a:t>(klavieru redakcija)</a:t>
            </a:r>
          </a:p>
        </p:txBody>
      </p:sp>
      <p:pic>
        <p:nvPicPr>
          <p:cNvPr id="4" name="Tiešsaistes multivide 3" title="Ravel plays Bolero">
            <a:hlinkClick r:id="" action="ppaction://media"/>
            <a:extLst>
              <a:ext uri="{FF2B5EF4-FFF2-40B4-BE49-F238E27FC236}">
                <a16:creationId xmlns:a16="http://schemas.microsoft.com/office/drawing/2014/main" id="{C9C0221B-1B56-F2F3-B258-E9A045C7208D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218365" y="1345899"/>
            <a:ext cx="9755270" cy="5512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155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461F1CEB-748D-DDE7-2D62-4217A9D09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>
                <a:latin typeface="Cambria" panose="02040503050406030204" pitchFamily="18" charset="0"/>
                <a:ea typeface="Cambria" panose="02040503050406030204" pitchFamily="18" charset="0"/>
              </a:rPr>
              <a:t>20. gs. variācijas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F0E4D9D1-B2F4-2FA8-CFE5-E15252AA86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dirty="0">
                <a:latin typeface="Cambria" panose="02040503050406030204" pitchFamily="18" charset="0"/>
                <a:ea typeface="Cambria" panose="02040503050406030204" pitchFamily="18" charset="0"/>
              </a:rPr>
              <a:t>Variēšana tiek veikta, balstoties uz dažādām laikmetīgajām tehnikām, piemēram:</a:t>
            </a:r>
          </a:p>
          <a:p>
            <a:pPr lvl="1"/>
            <a:r>
              <a:rPr lang="lv-LV" dirty="0">
                <a:latin typeface="Cambria" panose="02040503050406030204" pitchFamily="18" charset="0"/>
                <a:ea typeface="Cambria" panose="02040503050406030204" pitchFamily="18" charset="0"/>
              </a:rPr>
              <a:t>Darbs ar skaņu augstumu sērijām;</a:t>
            </a:r>
          </a:p>
          <a:p>
            <a:pPr lvl="1"/>
            <a:r>
              <a:rPr lang="lv-LV" dirty="0">
                <a:latin typeface="Cambria" panose="02040503050406030204" pitchFamily="18" charset="0"/>
                <a:ea typeface="Cambria" panose="02040503050406030204" pitchFamily="18" charset="0"/>
              </a:rPr>
              <a:t>Darbs ar ierobežotās transpozīcijas skaņkārtām;</a:t>
            </a:r>
          </a:p>
          <a:p>
            <a:pPr lvl="1"/>
            <a:r>
              <a:rPr lang="lv-LV" dirty="0">
                <a:latin typeface="Cambria" panose="02040503050406030204" pitchFamily="18" charset="0"/>
                <a:ea typeface="Cambria" panose="02040503050406030204" pitchFamily="18" charset="0"/>
              </a:rPr>
              <a:t>Darbs intonāciju vai dažādu grupējumu variēšanu;</a:t>
            </a:r>
          </a:p>
          <a:p>
            <a:pPr lvl="1"/>
            <a:r>
              <a:rPr lang="lv-LV" dirty="0">
                <a:latin typeface="Cambria" panose="02040503050406030204" pitchFamily="18" charset="0"/>
                <a:ea typeface="Cambria" panose="02040503050406030204" pitchFamily="18" charset="0"/>
              </a:rPr>
              <a:t>Ideoloģiskas variācijas;</a:t>
            </a:r>
          </a:p>
          <a:p>
            <a:pPr lvl="1"/>
            <a:r>
              <a:rPr lang="lv-LV" dirty="0" err="1">
                <a:latin typeface="Cambria" panose="02040503050406030204" pitchFamily="18" charset="0"/>
                <a:ea typeface="Cambria" panose="02040503050406030204" pitchFamily="18" charset="0"/>
              </a:rPr>
              <a:t>utmtt</a:t>
            </a:r>
            <a:r>
              <a:rPr lang="lv-LV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571896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AA1D8D1C-1D10-8BF4-8FC2-5717C2509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>
                <a:latin typeface="Cambria" panose="02040503050406030204" pitchFamily="18" charset="0"/>
                <a:ea typeface="Cambria" panose="02040503050406030204" pitchFamily="18" charset="0"/>
              </a:rPr>
              <a:t>Ā. Koplends «Klavieru variācijas»</a:t>
            </a:r>
          </a:p>
        </p:txBody>
      </p:sp>
      <p:pic>
        <p:nvPicPr>
          <p:cNvPr id="4" name="Tiešsaistes multivide 3" title="Hamelin plays Copland - Piano Variations Audio + Sheet music">
            <a:hlinkClick r:id="" action="ppaction://media"/>
            <a:extLst>
              <a:ext uri="{FF2B5EF4-FFF2-40B4-BE49-F238E27FC236}">
                <a16:creationId xmlns:a16="http://schemas.microsoft.com/office/drawing/2014/main" id="{B7029B5E-C07B-EA5B-648A-3570113A628C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396189" y="1308790"/>
            <a:ext cx="7399621" cy="5549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972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1F49EDB2-145C-22B8-B75D-313C00FFE7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>
                <a:latin typeface="Cambria" panose="02040503050406030204" pitchFamily="18" charset="0"/>
                <a:ea typeface="Cambria" panose="02040503050406030204" pitchFamily="18" charset="0"/>
              </a:rPr>
              <a:t>Kas ir variāciju forma?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CB991E3D-5EF9-D7DC-5A07-921DFB2CE6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b="1" dirty="0">
                <a:latin typeface="Cambria" panose="02040503050406030204" pitchFamily="18" charset="0"/>
                <a:ea typeface="Cambria" panose="02040503050406030204" pitchFamily="18" charset="0"/>
              </a:rPr>
              <a:t>Variāciju tēma + tēmas atkārtojums izmainītā veidā</a:t>
            </a:r>
          </a:p>
          <a:p>
            <a:pPr lvl="1"/>
            <a:r>
              <a:rPr lang="lv-LV" dirty="0">
                <a:latin typeface="Cambria" panose="02040503050406030204" pitchFamily="18" charset="0"/>
                <a:ea typeface="Cambria" panose="02040503050406030204" pitchFamily="18" charset="0"/>
              </a:rPr>
              <a:t>Par variācijām var saukt, ja ir tēma un vismaz divas variācija;</a:t>
            </a:r>
          </a:p>
          <a:p>
            <a:pPr lvl="1"/>
            <a:r>
              <a:rPr lang="lv-LV" dirty="0">
                <a:latin typeface="Cambria" panose="02040503050406030204" pitchFamily="18" charset="0"/>
                <a:ea typeface="Cambria" panose="02040503050406030204" pitchFamily="18" charset="0"/>
              </a:rPr>
              <a:t>Patstāvīgs skaņdarbs vai iekļāvums citā formā vai ciklā.</a:t>
            </a:r>
          </a:p>
          <a:p>
            <a:r>
              <a:rPr lang="lv-LV" b="1" dirty="0">
                <a:latin typeface="Cambria" panose="02040503050406030204" pitchFamily="18" charset="0"/>
                <a:ea typeface="Cambria" panose="02040503050406030204" pitchFamily="18" charset="0"/>
              </a:rPr>
              <a:t>Izcelsme</a:t>
            </a:r>
            <a:r>
              <a:rPr lang="lv-LV" dirty="0">
                <a:latin typeface="Cambria" panose="02040503050406030204" pitchFamily="18" charset="0"/>
                <a:ea typeface="Cambria" panose="02040503050406030204" pitchFamily="18" charset="0"/>
              </a:rPr>
              <a:t> – tautas mūzika, </a:t>
            </a:r>
            <a:r>
              <a:rPr lang="lv-LV" dirty="0" err="1">
                <a:latin typeface="Cambria" panose="02040503050406030204" pitchFamily="18" charset="0"/>
                <a:ea typeface="Cambria" panose="02040503050406030204" pitchFamily="18" charset="0"/>
              </a:rPr>
              <a:t>variantveide</a:t>
            </a:r>
            <a:endParaRPr lang="lv-LV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lv-LV" b="1" dirty="0">
                <a:latin typeface="Cambria" panose="02040503050406030204" pitchFamily="18" charset="0"/>
                <a:ea typeface="Cambria" panose="02040503050406030204" pitchFamily="18" charset="0"/>
              </a:rPr>
              <a:t>Variāciju izveide:</a:t>
            </a:r>
          </a:p>
          <a:p>
            <a:pPr lvl="1"/>
            <a:r>
              <a:rPr lang="lv-LV" dirty="0">
                <a:latin typeface="Cambria" panose="02040503050406030204" pitchFamily="18" charset="0"/>
                <a:ea typeface="Cambria" panose="02040503050406030204" pitchFamily="18" charset="0"/>
              </a:rPr>
              <a:t>Tēma var skanēt tikai vienā balsī, citām veicot brīvu attīstību;</a:t>
            </a:r>
          </a:p>
          <a:p>
            <a:pPr lvl="1"/>
            <a:r>
              <a:rPr lang="lv-LV" dirty="0">
                <a:latin typeface="Cambria" panose="02040503050406030204" pitchFamily="18" charset="0"/>
                <a:ea typeface="Cambria" panose="02040503050406030204" pitchFamily="18" charset="0"/>
              </a:rPr>
              <a:t>Var tikt izmainīta melodija, pievienoti izrotājumi;</a:t>
            </a:r>
          </a:p>
          <a:p>
            <a:pPr lvl="1"/>
            <a:r>
              <a:rPr lang="lv-LV" dirty="0">
                <a:latin typeface="Cambria" panose="02040503050406030204" pitchFamily="18" charset="0"/>
                <a:ea typeface="Cambria" panose="02040503050406030204" pitchFamily="18" charset="0"/>
              </a:rPr>
              <a:t>Var tikt izmainīta faktūra, piešķirot jaunu </a:t>
            </a:r>
            <a:r>
              <a:rPr lang="lv-LV" dirty="0" err="1">
                <a:latin typeface="Cambria" panose="02040503050406030204" pitchFamily="18" charset="0"/>
                <a:ea typeface="Cambria" panose="02040503050406030204" pitchFamily="18" charset="0"/>
              </a:rPr>
              <a:t>žanriskumu</a:t>
            </a:r>
            <a:r>
              <a:rPr lang="lv-LV" dirty="0">
                <a:latin typeface="Cambria" panose="02040503050406030204" pitchFamily="18" charset="0"/>
                <a:ea typeface="Cambria" panose="02040503050406030204" pitchFamily="18" charset="0"/>
              </a:rPr>
              <a:t>;</a:t>
            </a:r>
          </a:p>
          <a:p>
            <a:pPr lvl="1"/>
            <a:r>
              <a:rPr lang="lv-LV" dirty="0">
                <a:latin typeface="Cambria" panose="02040503050406030204" pitchFamily="18" charset="0"/>
                <a:ea typeface="Cambria" panose="02040503050406030204" pitchFamily="18" charset="0"/>
              </a:rPr>
              <a:t>Saskaldot tēmu fragmentos, pārveidojot to ‘līdz nepazīšanai’;</a:t>
            </a:r>
          </a:p>
          <a:p>
            <a:pPr lvl="1"/>
            <a:r>
              <a:rPr lang="lv-LV" dirty="0" err="1">
                <a:latin typeface="Cambria" panose="02040503050406030204" pitchFamily="18" charset="0"/>
                <a:ea typeface="Cambria" panose="02040503050406030204" pitchFamily="18" charset="0"/>
              </a:rPr>
              <a:t>utmtt</a:t>
            </a:r>
            <a:r>
              <a:rPr lang="lv-LV" dirty="0">
                <a:latin typeface="Cambria" panose="02040503050406030204" pitchFamily="18" charset="0"/>
                <a:ea typeface="Cambria" panose="02040503050406030204" pitchFamily="18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2274727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23762478-316A-3879-52FF-11EFDC711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>
                <a:latin typeface="Cambria" panose="02040503050406030204" pitchFamily="18" charset="0"/>
                <a:ea typeface="Cambria" panose="02040503050406030204" pitchFamily="18" charset="0"/>
              </a:rPr>
              <a:t>Variāciju klasifikācija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CDFC996A-C79D-DEE5-9C56-AB5C68F07E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lv-LV" b="1" dirty="0">
                <a:latin typeface="Cambria" panose="02040503050406030204" pitchFamily="18" charset="0"/>
                <a:ea typeface="Cambria" panose="02040503050406030204" pitchFamily="18" charset="0"/>
              </a:rPr>
              <a:t>Variācijas var iedalīt pēc laikmeta un variēšanas tehnikas:</a:t>
            </a:r>
          </a:p>
          <a:p>
            <a:pPr lvl="1"/>
            <a:r>
              <a:rPr lang="lv-LV" dirty="0">
                <a:latin typeface="Cambria" panose="02040503050406030204" pitchFamily="18" charset="0"/>
                <a:ea typeface="Cambria" panose="02040503050406030204" pitchFamily="18" charset="0"/>
              </a:rPr>
              <a:t>Barokālās variācijas / </a:t>
            </a:r>
            <a:r>
              <a:rPr lang="lv-LV" b="1" dirty="0">
                <a:latin typeface="Cambria" panose="02040503050406030204" pitchFamily="18" charset="0"/>
                <a:ea typeface="Cambria" panose="02040503050406030204" pitchFamily="18" charset="0"/>
              </a:rPr>
              <a:t>variācijas par </a:t>
            </a:r>
            <a:r>
              <a:rPr lang="lv-LV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basso</a:t>
            </a:r>
            <a:r>
              <a:rPr lang="lv-LV" b="1" i="1" dirty="0">
                <a:latin typeface="Cambria" panose="02040503050406030204" pitchFamily="18" charset="0"/>
                <a:ea typeface="Cambria" panose="02040503050406030204" pitchFamily="18" charset="0"/>
              </a:rPr>
              <a:t> ostinato</a:t>
            </a:r>
            <a:r>
              <a:rPr lang="lv-LV" dirty="0">
                <a:latin typeface="Cambria" panose="02040503050406030204" pitchFamily="18" charset="0"/>
                <a:ea typeface="Cambria" panose="02040503050406030204" pitchFamily="18" charset="0"/>
              </a:rPr>
              <a:t>;</a:t>
            </a:r>
          </a:p>
          <a:p>
            <a:pPr lvl="1"/>
            <a:r>
              <a:rPr lang="lv-LV" dirty="0">
                <a:latin typeface="Cambria" panose="02040503050406030204" pitchFamily="18" charset="0"/>
                <a:ea typeface="Cambria" panose="02040503050406030204" pitchFamily="18" charset="0"/>
              </a:rPr>
              <a:t>Klasiskās variācijas / ornamentālās, figurālās variācijas / </a:t>
            </a:r>
            <a:r>
              <a:rPr lang="lv-LV" b="1" dirty="0">
                <a:latin typeface="Cambria" panose="02040503050406030204" pitchFamily="18" charset="0"/>
                <a:ea typeface="Cambria" panose="02040503050406030204" pitchFamily="18" charset="0"/>
              </a:rPr>
              <a:t>stingrās variācijas</a:t>
            </a:r>
            <a:r>
              <a:rPr lang="lv-LV" dirty="0">
                <a:latin typeface="Cambria" panose="02040503050406030204" pitchFamily="18" charset="0"/>
                <a:ea typeface="Cambria" panose="02040503050406030204" pitchFamily="18" charset="0"/>
              </a:rPr>
              <a:t>;</a:t>
            </a:r>
          </a:p>
          <a:p>
            <a:pPr lvl="1"/>
            <a:r>
              <a:rPr lang="lv-LV" dirty="0">
                <a:latin typeface="Cambria" panose="02040503050406030204" pitchFamily="18" charset="0"/>
                <a:ea typeface="Cambria" panose="02040503050406030204" pitchFamily="18" charset="0"/>
              </a:rPr>
              <a:t>Romantiskās variācijas / </a:t>
            </a:r>
            <a:r>
              <a:rPr lang="lv-LV" dirty="0" err="1">
                <a:latin typeface="Cambria" panose="02040503050406030204" pitchFamily="18" charset="0"/>
                <a:ea typeface="Cambria" panose="02040503050406030204" pitchFamily="18" charset="0"/>
              </a:rPr>
              <a:t>žanriskās</a:t>
            </a:r>
            <a:r>
              <a:rPr lang="lv-LV" dirty="0">
                <a:latin typeface="Cambria" panose="02040503050406030204" pitchFamily="18" charset="0"/>
                <a:ea typeface="Cambria" panose="02040503050406030204" pitchFamily="18" charset="0"/>
              </a:rPr>
              <a:t> variācijas / </a:t>
            </a:r>
            <a:r>
              <a:rPr lang="lv-LV" b="1" dirty="0">
                <a:latin typeface="Cambria" panose="02040503050406030204" pitchFamily="18" charset="0"/>
                <a:ea typeface="Cambria" panose="02040503050406030204" pitchFamily="18" charset="0"/>
              </a:rPr>
              <a:t>brīvās variācijas</a:t>
            </a:r>
            <a:r>
              <a:rPr lang="lv-LV" dirty="0">
                <a:latin typeface="Cambria" panose="02040503050406030204" pitchFamily="18" charset="0"/>
                <a:ea typeface="Cambria" panose="02040503050406030204" pitchFamily="18" charset="0"/>
              </a:rPr>
              <a:t>;</a:t>
            </a:r>
          </a:p>
          <a:p>
            <a:pPr lvl="1"/>
            <a:r>
              <a:rPr lang="lv-LV" dirty="0" err="1">
                <a:latin typeface="Cambria" panose="02040503050406030204" pitchFamily="18" charset="0"/>
                <a:ea typeface="Cambria" panose="02040503050406030204" pitchFamily="18" charset="0"/>
              </a:rPr>
              <a:t>Fakturālās</a:t>
            </a:r>
            <a:r>
              <a:rPr lang="lv-LV" dirty="0">
                <a:latin typeface="Cambria" panose="02040503050406030204" pitchFamily="18" charset="0"/>
                <a:ea typeface="Cambria" panose="02040503050406030204" pitchFamily="18" charset="0"/>
              </a:rPr>
              <a:t> variācijas / </a:t>
            </a:r>
            <a:r>
              <a:rPr lang="lv-LV" b="1" dirty="0">
                <a:latin typeface="Cambria" panose="02040503050406030204" pitchFamily="18" charset="0"/>
                <a:ea typeface="Cambria" panose="02040503050406030204" pitchFamily="18" charset="0"/>
              </a:rPr>
              <a:t>variācijas par </a:t>
            </a:r>
            <a:r>
              <a:rPr lang="lv-LV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soprano</a:t>
            </a:r>
            <a:r>
              <a:rPr lang="lv-LV" b="1" i="1" dirty="0">
                <a:latin typeface="Cambria" panose="02040503050406030204" pitchFamily="18" charset="0"/>
                <a:ea typeface="Cambria" panose="02040503050406030204" pitchFamily="18" charset="0"/>
              </a:rPr>
              <a:t> ostinato</a:t>
            </a:r>
            <a:r>
              <a:rPr lang="lv-LV" dirty="0">
                <a:latin typeface="Cambria" panose="02040503050406030204" pitchFamily="18" charset="0"/>
                <a:ea typeface="Cambria" panose="02040503050406030204" pitchFamily="18" charset="0"/>
              </a:rPr>
              <a:t>;</a:t>
            </a:r>
          </a:p>
          <a:p>
            <a:pPr lvl="1"/>
            <a:r>
              <a:rPr lang="lv-LV" b="1" dirty="0">
                <a:latin typeface="Cambria" panose="02040503050406030204" pitchFamily="18" charset="0"/>
                <a:ea typeface="Cambria" panose="02040503050406030204" pitchFamily="18" charset="0"/>
              </a:rPr>
              <a:t>20. gadsimta variācijas </a:t>
            </a:r>
            <a:r>
              <a:rPr lang="lv-LV" dirty="0">
                <a:latin typeface="Cambria" panose="02040503050406030204" pitchFamily="18" charset="0"/>
                <a:ea typeface="Cambria" panose="02040503050406030204" pitchFamily="18" charset="0"/>
              </a:rPr>
              <a:t>/ </a:t>
            </a:r>
            <a:r>
              <a:rPr lang="lv-LV" i="1" dirty="0" err="1">
                <a:latin typeface="Cambria" panose="02040503050406030204" pitchFamily="18" charset="0"/>
                <a:ea typeface="Cambria" panose="02040503050406030204" pitchFamily="18" charset="0"/>
              </a:rPr>
              <a:t>crescendo</a:t>
            </a:r>
            <a:r>
              <a:rPr lang="lv-LV" dirty="0">
                <a:latin typeface="Cambria" panose="02040503050406030204" pitchFamily="18" charset="0"/>
                <a:ea typeface="Cambria" panose="02040503050406030204" pitchFamily="18" charset="0"/>
              </a:rPr>
              <a:t> tipa variācijas</a:t>
            </a:r>
          </a:p>
        </p:txBody>
      </p:sp>
    </p:spTree>
    <p:extLst>
      <p:ext uri="{BB962C8B-B14F-4D97-AF65-F5344CB8AC3E}">
        <p14:creationId xmlns:p14="http://schemas.microsoft.com/office/powerpoint/2010/main" val="5168828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5689E385-7F04-4EAD-D641-A43B847D8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95049"/>
          </a:xfrm>
        </p:spPr>
        <p:txBody>
          <a:bodyPr>
            <a:normAutofit/>
          </a:bodyPr>
          <a:lstStyle/>
          <a:p>
            <a:r>
              <a:rPr lang="lv-LV" sz="3200" b="1" dirty="0">
                <a:latin typeface="Cambria" panose="02040503050406030204" pitchFamily="18" charset="0"/>
                <a:ea typeface="Cambria" panose="02040503050406030204" pitchFamily="18" charset="0"/>
              </a:rPr>
              <a:t>Barokālās variācijas / variācijas par </a:t>
            </a:r>
            <a:r>
              <a:rPr lang="lv-LV" sz="32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basso</a:t>
            </a:r>
            <a:r>
              <a:rPr lang="lv-LV" sz="3200" b="1" i="1" dirty="0">
                <a:latin typeface="Cambria" panose="02040503050406030204" pitchFamily="18" charset="0"/>
                <a:ea typeface="Cambria" panose="02040503050406030204" pitchFamily="18" charset="0"/>
              </a:rPr>
              <a:t> ostinato</a:t>
            </a:r>
            <a:endParaRPr lang="lv-LV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Satura vietturis 6">
            <a:extLst>
              <a:ext uri="{FF2B5EF4-FFF2-40B4-BE49-F238E27FC236}">
                <a16:creationId xmlns:a16="http://schemas.microsoft.com/office/drawing/2014/main" id="{EE3C8D06-2787-0B15-6CC8-B13F25870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8740"/>
            <a:ext cx="10515600" cy="4828223"/>
          </a:xfrm>
        </p:spPr>
        <p:txBody>
          <a:bodyPr>
            <a:normAutofit lnSpcReduction="10000"/>
          </a:bodyPr>
          <a:lstStyle/>
          <a:p>
            <a:r>
              <a:rPr lang="lv-LV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Basso</a:t>
            </a:r>
            <a:r>
              <a:rPr lang="lv-LV" b="1" i="1" dirty="0">
                <a:latin typeface="Cambria" panose="02040503050406030204" pitchFamily="18" charset="0"/>
                <a:ea typeface="Cambria" panose="02040503050406030204" pitchFamily="18" charset="0"/>
              </a:rPr>
              <a:t> ostinato</a:t>
            </a:r>
            <a:r>
              <a:rPr lang="lv-LV" b="1" dirty="0">
                <a:latin typeface="Cambria" panose="02040503050406030204" pitchFamily="18" charset="0"/>
                <a:ea typeface="Cambria" panose="02040503050406030204" pitchFamily="18" charset="0"/>
              </a:rPr>
              <a:t> = nemainīga, izturēta tēma basā:</a:t>
            </a:r>
            <a:endParaRPr lang="lv-LV" b="1" i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1"/>
            <a:r>
              <a:rPr lang="lv-LV" dirty="0">
                <a:latin typeface="Cambria" panose="02040503050406030204" pitchFamily="18" charset="0"/>
                <a:ea typeface="Cambria" panose="02040503050406030204" pitchFamily="18" charset="0"/>
              </a:rPr>
              <a:t>Tēma var tik atkārtota burtiski;</a:t>
            </a:r>
          </a:p>
          <a:p>
            <a:pPr lvl="1"/>
            <a:r>
              <a:rPr lang="lv-LV" dirty="0">
                <a:latin typeface="Cambria" panose="02040503050406030204" pitchFamily="18" charset="0"/>
                <a:ea typeface="Cambria" panose="02040503050406030204" pitchFamily="18" charset="0"/>
              </a:rPr>
              <a:t>Tēma var tikt figurēti vai brīvi variēta;</a:t>
            </a:r>
          </a:p>
          <a:p>
            <a:pPr lvl="1"/>
            <a:r>
              <a:rPr lang="lv-LV" dirty="0">
                <a:latin typeface="Cambria" panose="02040503050406030204" pitchFamily="18" charset="0"/>
                <a:ea typeface="Cambria" panose="02040503050406030204" pitchFamily="18" charset="0"/>
              </a:rPr>
              <a:t>Tēma nodrošina harmoniju, bet ne funkcionalitāti.</a:t>
            </a:r>
          </a:p>
          <a:p>
            <a:r>
              <a:rPr lang="lv-LV" b="1" dirty="0">
                <a:latin typeface="Cambria" panose="02040503050406030204" pitchFamily="18" charset="0"/>
                <a:ea typeface="Cambria" panose="02040503050406030204" pitchFamily="18" charset="0"/>
              </a:rPr>
              <a:t>Brīva </a:t>
            </a:r>
            <a:r>
              <a:rPr lang="lv-LV" b="1" dirty="0" err="1">
                <a:latin typeface="Cambria" panose="02040503050406030204" pitchFamily="18" charset="0"/>
                <a:ea typeface="Cambria" panose="02040503050406030204" pitchFamily="18" charset="0"/>
              </a:rPr>
              <a:t>melodika</a:t>
            </a:r>
            <a:r>
              <a:rPr lang="lv-LV" b="1" dirty="0"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lv-LV" b="1" u="sng" dirty="0">
                <a:latin typeface="Cambria" panose="02040503050406030204" pitchFamily="18" charset="0"/>
                <a:ea typeface="Cambria" panose="02040503050406030204" pitchFamily="18" charset="0"/>
              </a:rPr>
              <a:t>polifona vai homofona</a:t>
            </a:r>
            <a:r>
              <a:rPr lang="lv-LV" b="1" dirty="0">
                <a:latin typeface="Cambria" panose="02040503050406030204" pitchFamily="18" charset="0"/>
                <a:ea typeface="Cambria" panose="02040503050406030204" pitchFamily="18" charset="0"/>
              </a:rPr>
              <a:t>) pārējās balsīs</a:t>
            </a:r>
          </a:p>
          <a:p>
            <a:r>
              <a:rPr lang="lv-LV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Basso</a:t>
            </a:r>
            <a:r>
              <a:rPr lang="lv-LV" b="1" i="1" dirty="0">
                <a:latin typeface="Cambria" panose="02040503050406030204" pitchFamily="18" charset="0"/>
                <a:ea typeface="Cambria" panose="02040503050406030204" pitchFamily="18" charset="0"/>
              </a:rPr>
              <a:t> ostinato </a:t>
            </a:r>
            <a:r>
              <a:rPr lang="lv-LV" b="1" dirty="0" err="1">
                <a:latin typeface="Cambria" panose="02040503050406030204" pitchFamily="18" charset="0"/>
                <a:ea typeface="Cambria" panose="02040503050406030204" pitchFamily="18" charset="0"/>
              </a:rPr>
              <a:t>polifonizācija</a:t>
            </a:r>
            <a:r>
              <a:rPr lang="lv-LV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lvl="1"/>
            <a:r>
              <a:rPr lang="lv-LV" dirty="0">
                <a:latin typeface="Cambria" panose="02040503050406030204" pitchFamily="18" charset="0"/>
                <a:ea typeface="Cambria" panose="02040503050406030204" pitchFamily="18" charset="0"/>
              </a:rPr>
              <a:t>kanonizācija;</a:t>
            </a:r>
          </a:p>
          <a:p>
            <a:pPr lvl="1"/>
            <a:r>
              <a:rPr lang="lv-LV" dirty="0">
                <a:latin typeface="Cambria" panose="02040503050406030204" pitchFamily="18" charset="0"/>
                <a:ea typeface="Cambria" panose="02040503050406030204" pitchFamily="18" charset="0"/>
              </a:rPr>
              <a:t>pakļaušana imitācijām;</a:t>
            </a:r>
          </a:p>
          <a:p>
            <a:pPr lvl="1"/>
            <a:r>
              <a:rPr lang="lv-LV" dirty="0" err="1">
                <a:latin typeface="Cambria" panose="02040503050406030204" pitchFamily="18" charset="0"/>
                <a:ea typeface="Cambria" panose="02040503050406030204" pitchFamily="18" charset="0"/>
              </a:rPr>
              <a:t>heterofonija</a:t>
            </a:r>
            <a:r>
              <a:rPr lang="lv-LV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r>
              <a:rPr lang="lv-LV" dirty="0">
                <a:latin typeface="Cambria" panose="02040503050406030204" pitchFamily="18" charset="0"/>
                <a:ea typeface="Cambria" panose="02040503050406030204" pitchFamily="18" charset="0"/>
              </a:rPr>
              <a:t>Biežs izmantojums </a:t>
            </a:r>
            <a:r>
              <a:rPr lang="lv-LV" u="sng" dirty="0" err="1">
                <a:latin typeface="Cambria" panose="02040503050406030204" pitchFamily="18" charset="0"/>
                <a:ea typeface="Cambria" panose="02040503050406030204" pitchFamily="18" charset="0"/>
              </a:rPr>
              <a:t>pasakaljās</a:t>
            </a:r>
            <a:r>
              <a:rPr lang="lv-LV" dirty="0">
                <a:latin typeface="Cambria" panose="02040503050406030204" pitchFamily="18" charset="0"/>
                <a:ea typeface="Cambria" panose="02040503050406030204" pitchFamily="18" charset="0"/>
              </a:rPr>
              <a:t> un </a:t>
            </a:r>
            <a:r>
              <a:rPr lang="lv-LV" dirty="0" err="1">
                <a:latin typeface="Cambria" panose="02040503050406030204" pitchFamily="18" charset="0"/>
                <a:ea typeface="Cambria" panose="02040503050406030204" pitchFamily="18" charset="0"/>
              </a:rPr>
              <a:t>čakonās</a:t>
            </a:r>
            <a:endParaRPr lang="lv-LV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lv-LV" dirty="0">
                <a:latin typeface="Cambria" panose="02040503050406030204" pitchFamily="18" charset="0"/>
                <a:ea typeface="Cambria" panose="02040503050406030204" pitchFamily="18" charset="0"/>
              </a:rPr>
              <a:t>Kopš romantisma pielīdzināta </a:t>
            </a:r>
            <a:r>
              <a:rPr lang="lv-LV" u="sng" dirty="0">
                <a:latin typeface="Cambria" panose="02040503050406030204" pitchFamily="18" charset="0"/>
                <a:ea typeface="Cambria" panose="02040503050406030204" pitchFamily="18" charset="0"/>
              </a:rPr>
              <a:t>traģikas un nāves</a:t>
            </a:r>
            <a:r>
              <a:rPr lang="lv-LV" dirty="0">
                <a:latin typeface="Cambria" panose="02040503050406030204" pitchFamily="18" charset="0"/>
                <a:ea typeface="Cambria" panose="02040503050406030204" pitchFamily="18" charset="0"/>
              </a:rPr>
              <a:t> tematika</a:t>
            </a:r>
          </a:p>
        </p:txBody>
      </p:sp>
    </p:spTree>
    <p:extLst>
      <p:ext uri="{BB962C8B-B14F-4D97-AF65-F5344CB8AC3E}">
        <p14:creationId xmlns:p14="http://schemas.microsoft.com/office/powerpoint/2010/main" val="40000373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BABEB471-B3D6-44B0-3B0D-16BF14BBE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b="1" dirty="0">
                <a:latin typeface="Cambria" panose="02040503050406030204" pitchFamily="18" charset="0"/>
                <a:ea typeface="Cambria" panose="02040503050406030204" pitchFamily="18" charset="0"/>
              </a:rPr>
              <a:t>J. S. Bahs «</a:t>
            </a:r>
            <a:r>
              <a:rPr lang="lv-LV" b="1" dirty="0" err="1">
                <a:latin typeface="Cambria" panose="02040503050406030204" pitchFamily="18" charset="0"/>
                <a:ea typeface="Cambria" panose="02040503050406030204" pitchFamily="18" charset="0"/>
              </a:rPr>
              <a:t>Pasakalja</a:t>
            </a:r>
            <a:r>
              <a:rPr lang="lv-LV" b="1" dirty="0">
                <a:latin typeface="Cambria" panose="02040503050406030204" pitchFamily="18" charset="0"/>
                <a:ea typeface="Cambria" panose="02040503050406030204" pitchFamily="18" charset="0"/>
              </a:rPr>
              <a:t>» c moll BWV 582</a:t>
            </a:r>
          </a:p>
        </p:txBody>
      </p:sp>
      <p:pic>
        <p:nvPicPr>
          <p:cNvPr id="4" name="Tiešsaistes multivide 3" title="J.S. Bach - BWV 582 - Passacaglia c-moll / C minor">
            <a:hlinkClick r:id="" action="ppaction://media"/>
            <a:extLst>
              <a:ext uri="{FF2B5EF4-FFF2-40B4-BE49-F238E27FC236}">
                <a16:creationId xmlns:a16="http://schemas.microsoft.com/office/drawing/2014/main" id="{CD838278-E6A9-2DD9-35A9-1EC8BAD95BF1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458416" y="1402121"/>
            <a:ext cx="7275167" cy="5455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332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ttēls 2">
            <a:extLst>
              <a:ext uri="{FF2B5EF4-FFF2-40B4-BE49-F238E27FC236}">
                <a16:creationId xmlns:a16="http://schemas.microsoft.com/office/drawing/2014/main" id="{7ADD20F3-A9E6-FC8F-B9DD-E55B976CE3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38" b="1836"/>
          <a:stretch/>
        </p:blipFill>
        <p:spPr>
          <a:xfrm>
            <a:off x="910437" y="-2220"/>
            <a:ext cx="10371125" cy="6860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3642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3E8E9E1C-13E3-957A-238B-B4A2B776A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b="1" dirty="0">
                <a:latin typeface="Cambria" panose="02040503050406030204" pitchFamily="18" charset="0"/>
                <a:ea typeface="Cambria" panose="02040503050406030204" pitchFamily="18" charset="0"/>
              </a:rPr>
              <a:t>Klasiskās / ornamentālās (figurālās) / stingrās variācijas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4173160D-85EE-CCCD-80EC-8CE82CDD13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/>
          </a:bodyPr>
          <a:lstStyle/>
          <a:p>
            <a:r>
              <a:rPr lang="lv-LV" b="1" dirty="0">
                <a:latin typeface="Cambria" panose="02040503050406030204" pitchFamily="18" charset="0"/>
                <a:ea typeface="Cambria" panose="02040503050406030204" pitchFamily="18" charset="0"/>
              </a:rPr>
              <a:t>Vienkārša, neizteiksmīga tēma:</a:t>
            </a:r>
          </a:p>
          <a:p>
            <a:pPr lvl="1"/>
            <a:r>
              <a:rPr lang="lv-LV" dirty="0">
                <a:latin typeface="Cambria" panose="02040503050406030204" pitchFamily="18" charset="0"/>
                <a:ea typeface="Cambria" panose="02040503050406030204" pitchFamily="18" charset="0"/>
              </a:rPr>
              <a:t>Vienkārša forma:</a:t>
            </a:r>
          </a:p>
          <a:p>
            <a:pPr lvl="2"/>
            <a:r>
              <a:rPr lang="lv-LV" sz="1800" dirty="0">
                <a:latin typeface="Cambria" panose="02040503050406030204" pitchFamily="18" charset="0"/>
                <a:ea typeface="Cambria" panose="02040503050406030204" pitchFamily="18" charset="0"/>
              </a:rPr>
              <a:t>Periods vai vienkāršā forma, bieži 2-daļu </a:t>
            </a:r>
            <a:r>
              <a:rPr lang="lv-LV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reprīzes</a:t>
            </a:r>
            <a:r>
              <a:rPr lang="lv-LV" sz="1800" dirty="0">
                <a:latin typeface="Cambria" panose="02040503050406030204" pitchFamily="18" charset="0"/>
                <a:ea typeface="Cambria" panose="02040503050406030204" pitchFamily="18" charset="0"/>
              </a:rPr>
              <a:t> forma vai 3-daļu forma ar attīstoša tipa v.-d.;</a:t>
            </a:r>
          </a:p>
          <a:p>
            <a:pPr lvl="2"/>
            <a:r>
              <a:rPr lang="lv-LV" sz="1800" dirty="0">
                <a:latin typeface="Cambria" panose="02040503050406030204" pitchFamily="18" charset="0"/>
                <a:ea typeface="Cambria" panose="02040503050406030204" pitchFamily="18" charset="0"/>
              </a:rPr>
              <a:t>Skaidras kadenču zonas, izteikta struktūra.</a:t>
            </a:r>
          </a:p>
          <a:p>
            <a:pPr lvl="1"/>
            <a:r>
              <a:rPr lang="lv-LV" dirty="0">
                <a:latin typeface="Cambria" panose="02040503050406030204" pitchFamily="18" charset="0"/>
                <a:ea typeface="Cambria" panose="02040503050406030204" pitchFamily="18" charset="0"/>
              </a:rPr>
              <a:t>Vienkāršota faktūra, parasti akordu;</a:t>
            </a:r>
          </a:p>
          <a:p>
            <a:pPr lvl="1"/>
            <a:r>
              <a:rPr lang="lv-LV" dirty="0">
                <a:latin typeface="Cambria" panose="02040503050406030204" pitchFamily="18" charset="0"/>
                <a:ea typeface="Cambria" panose="02040503050406030204" pitchFamily="18" charset="0"/>
              </a:rPr>
              <a:t>Konsonējoša, neindividualizēta harmonija;</a:t>
            </a:r>
          </a:p>
          <a:p>
            <a:pPr lvl="1"/>
            <a:r>
              <a:rPr lang="lv-LV" dirty="0">
                <a:latin typeface="Cambria" panose="02040503050406030204" pitchFamily="18" charset="0"/>
                <a:ea typeface="Cambria" panose="02040503050406030204" pitchFamily="18" charset="0"/>
              </a:rPr>
              <a:t>Parasti tēma vidējā reģistrā, mērenā tempā.</a:t>
            </a:r>
          </a:p>
          <a:p>
            <a:r>
              <a:rPr lang="lv-LV" b="1" dirty="0">
                <a:latin typeface="Cambria" panose="02040503050406030204" pitchFamily="18" charset="0"/>
                <a:ea typeface="Cambria" panose="02040503050406030204" pitchFamily="18" charset="0"/>
              </a:rPr>
              <a:t>Variāciju izveide:</a:t>
            </a:r>
          </a:p>
          <a:p>
            <a:pPr lvl="1"/>
            <a:r>
              <a:rPr lang="lv-LV" dirty="0">
                <a:latin typeface="Cambria" panose="02040503050406030204" pitchFamily="18" charset="0"/>
                <a:ea typeface="Cambria" panose="02040503050406030204" pitchFamily="18" charset="0"/>
              </a:rPr>
              <a:t>Netiek mainīta struktūra, tonalitāte, izņemot </a:t>
            </a:r>
            <a:r>
              <a:rPr lang="lv-LV" dirty="0" err="1">
                <a:latin typeface="Cambria" panose="02040503050406030204" pitchFamily="18" charset="0"/>
                <a:ea typeface="Cambria" panose="02040503050406030204" pitchFamily="18" charset="0"/>
              </a:rPr>
              <a:t>vienvārda</a:t>
            </a:r>
            <a:r>
              <a:rPr lang="lv-LV" dirty="0">
                <a:latin typeface="Cambria" panose="02040503050406030204" pitchFamily="18" charset="0"/>
                <a:ea typeface="Cambria" panose="02040503050406030204" pitchFamily="18" charset="0"/>
              </a:rPr>
              <a:t> var., vai forma;</a:t>
            </a:r>
          </a:p>
          <a:p>
            <a:pPr lvl="1"/>
            <a:r>
              <a:rPr lang="lv-LV" dirty="0">
                <a:latin typeface="Cambria" panose="02040503050406030204" pitchFamily="18" charset="0"/>
                <a:ea typeface="Cambria" panose="02040503050406030204" pitchFamily="18" charset="0"/>
              </a:rPr>
              <a:t>Ornamentu vai </a:t>
            </a:r>
            <a:r>
              <a:rPr lang="lv-LV" dirty="0" err="1">
                <a:latin typeface="Cambria" panose="02040503050406030204" pitchFamily="18" charset="0"/>
                <a:ea typeface="Cambria" panose="02040503050406030204" pitchFamily="18" charset="0"/>
              </a:rPr>
              <a:t>melismātisku</a:t>
            </a:r>
            <a:r>
              <a:rPr lang="lv-LV" dirty="0">
                <a:latin typeface="Cambria" panose="02040503050406030204" pitchFamily="18" charset="0"/>
                <a:ea typeface="Cambria" panose="02040503050406030204" pitchFamily="18" charset="0"/>
              </a:rPr>
              <a:t> figūru pievienošana melodijai;</a:t>
            </a:r>
          </a:p>
          <a:p>
            <a:pPr lvl="1"/>
            <a:r>
              <a:rPr lang="lv-LV" dirty="0">
                <a:latin typeface="Cambria" panose="02040503050406030204" pitchFamily="18" charset="0"/>
                <a:ea typeface="Cambria" panose="02040503050406030204" pitchFamily="18" charset="0"/>
              </a:rPr>
              <a:t>Nedaudz ritmiski variēts tēmas materiāls;</a:t>
            </a:r>
          </a:p>
          <a:p>
            <a:pPr lvl="1"/>
            <a:r>
              <a:rPr lang="lv-LV" dirty="0">
                <a:latin typeface="Cambria" panose="02040503050406030204" pitchFamily="18" charset="0"/>
                <a:ea typeface="Cambria" panose="02040503050406030204" pitchFamily="18" charset="0"/>
              </a:rPr>
              <a:t>Variēta faktūra, nereti tēma tiek </a:t>
            </a:r>
            <a:r>
              <a:rPr lang="lv-LV" dirty="0" err="1">
                <a:latin typeface="Cambria" panose="02040503050406030204" pitchFamily="18" charset="0"/>
                <a:ea typeface="Cambria" panose="02040503050406030204" pitchFamily="18" charset="0"/>
              </a:rPr>
              <a:t>polifonizēta</a:t>
            </a:r>
            <a:endParaRPr lang="lv-LV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55902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8A6A3621-D83A-A923-A9F1-88809CCE6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v-LV" sz="3200" b="1" dirty="0">
                <a:latin typeface="Cambria" panose="02040503050406030204" pitchFamily="18" charset="0"/>
                <a:ea typeface="Cambria" panose="02040503050406030204" pitchFamily="18" charset="0"/>
              </a:rPr>
              <a:t>V. A. Mocarts Variācijas par «</a:t>
            </a:r>
            <a:r>
              <a:rPr lang="lv-LV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Ah</a:t>
            </a:r>
            <a:r>
              <a:rPr lang="lv-LV" sz="3200" b="1" dirty="0">
                <a:latin typeface="Cambria" panose="02040503050406030204" pitchFamily="18" charset="0"/>
                <a:ea typeface="Cambria" panose="02040503050406030204" pitchFamily="18" charset="0"/>
              </a:rPr>
              <a:t>! </a:t>
            </a:r>
            <a:r>
              <a:rPr lang="lv-LV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Vous</a:t>
            </a:r>
            <a:r>
              <a:rPr lang="lv-LV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lv-LV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dirai-je</a:t>
            </a:r>
            <a:r>
              <a:rPr lang="lv-LV" sz="3200" b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lv-LV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Maman</a:t>
            </a:r>
            <a:r>
              <a:rPr lang="lv-LV" sz="3200" b="1" dirty="0">
                <a:latin typeface="Cambria" panose="02040503050406030204" pitchFamily="18" charset="0"/>
                <a:ea typeface="Cambria" panose="02040503050406030204" pitchFamily="18" charset="0"/>
              </a:rPr>
              <a:t>» tēmu KV.265</a:t>
            </a:r>
          </a:p>
        </p:txBody>
      </p:sp>
      <p:pic>
        <p:nvPicPr>
          <p:cNvPr id="4" name="Tiešsaistes multivide 3" title="Mozart: 12 Variations &quot;Ah, vous dirai-je, maman&quot; KV 265 (Clara Haskil)">
            <a:hlinkClick r:id="" action="ppaction://media"/>
            <a:extLst>
              <a:ext uri="{FF2B5EF4-FFF2-40B4-BE49-F238E27FC236}">
                <a16:creationId xmlns:a16="http://schemas.microsoft.com/office/drawing/2014/main" id="{338FA112-D1CE-15DF-15B4-078E3B5EB929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590938" y="1600885"/>
            <a:ext cx="7010124" cy="5257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402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ttēls 2">
            <a:extLst>
              <a:ext uri="{FF2B5EF4-FFF2-40B4-BE49-F238E27FC236}">
                <a16:creationId xmlns:a16="http://schemas.microsoft.com/office/drawing/2014/main" id="{6251FE8A-24E3-74BB-7336-5BF518E136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69" y="-52212"/>
            <a:ext cx="9844491" cy="6962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0084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dizai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553</TotalTime>
  <Words>688</Words>
  <Application>Microsoft Office PowerPoint</Application>
  <PresentationFormat>Platekrāna</PresentationFormat>
  <Paragraphs>92</Paragraphs>
  <Slides>16</Slides>
  <Notes>0</Notes>
  <HiddenSlides>0</HiddenSlides>
  <MMClips>5</MMClips>
  <ScaleCrop>false</ScaleCrop>
  <HeadingPairs>
    <vt:vector size="6" baseType="variant">
      <vt:variant>
        <vt:lpstr>Lietotie fonti</vt:lpstr>
      </vt:variant>
      <vt:variant>
        <vt:i4>4</vt:i4>
      </vt:variant>
      <vt:variant>
        <vt:lpstr>Dizains</vt:lpstr>
      </vt:variant>
      <vt:variant>
        <vt:i4>1</vt:i4>
      </vt:variant>
      <vt:variant>
        <vt:lpstr>Slaidu virsraksti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Cambria</vt:lpstr>
      <vt:lpstr>Office dizains</vt:lpstr>
      <vt:lpstr>Variāciju forma</vt:lpstr>
      <vt:lpstr>Kas ir variāciju forma?</vt:lpstr>
      <vt:lpstr>Variāciju klasifikācija</vt:lpstr>
      <vt:lpstr>Barokālās variācijas / variācijas par basso ostinato</vt:lpstr>
      <vt:lpstr>J. S. Bahs «Pasakalja» c moll BWV 582</vt:lpstr>
      <vt:lpstr>PowerPoint prezentācija</vt:lpstr>
      <vt:lpstr>Klasiskās / ornamentālās (figurālās) / stingrās variācijas</vt:lpstr>
      <vt:lpstr>V. A. Mocarts Variācijas par «Ah! Vous dirai-je, Maman» tēmu KV.265</vt:lpstr>
      <vt:lpstr>PowerPoint prezentācija</vt:lpstr>
      <vt:lpstr>Romantiskās / žanriskās / brīvās variācijas</vt:lpstr>
      <vt:lpstr>R. Šūmanis «Simfoniskās etīdes» Op.13</vt:lpstr>
      <vt:lpstr>R. Šūmanis «Simfoniskās etīdes» Op.13</vt:lpstr>
      <vt:lpstr>Fakturālās / soprano ostinato variācijas</vt:lpstr>
      <vt:lpstr>M. Ravēls «Bolero» (klavieru redakcija)</vt:lpstr>
      <vt:lpstr>20. gs. variācijas</vt:lpstr>
      <vt:lpstr>Ā. Koplends «Klavieru variācijas»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Variāciju forma</dc:title>
  <dc:creator>Gaitis.Janis.Pujats@jvlma.lv</dc:creator>
  <cp:lastModifiedBy>Gaitis.Janis.Pujats@jvlma.lv</cp:lastModifiedBy>
  <cp:revision>1</cp:revision>
  <dcterms:created xsi:type="dcterms:W3CDTF">2023-11-08T16:47:03Z</dcterms:created>
  <dcterms:modified xsi:type="dcterms:W3CDTF">2024-01-03T07:30:34Z</dcterms:modified>
</cp:coreProperties>
</file>