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56" r:id="rId3"/>
    <p:sldId id="260" r:id="rId4"/>
    <p:sldId id="293" r:id="rId5"/>
    <p:sldId id="330" r:id="rId6"/>
    <p:sldId id="331" r:id="rId7"/>
    <p:sldId id="332" r:id="rId8"/>
    <p:sldId id="333" r:id="rId9"/>
    <p:sldId id="334" r:id="rId10"/>
    <p:sldId id="335" r:id="rId11"/>
    <p:sldId id="337" r:id="rId12"/>
    <p:sldId id="338" r:id="rId13"/>
    <p:sldId id="339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BF21D-70F3-4E30-A05D-E177A47CB2D8}" v="109" dt="2025-06-27T20:02:59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4632" autoAdjust="0"/>
  </p:normalViewPr>
  <p:slideViewPr>
    <p:cSldViewPr snapToGrid="0">
      <p:cViewPr varScale="1">
        <p:scale>
          <a:sx n="74" d="100"/>
          <a:sy n="74" d="100"/>
        </p:scale>
        <p:origin x="5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ra Ritiņa" userId="db90f023-94e4-41fc-b594-874b4a363c31" providerId="ADAL" clId="{3CDBF21D-70F3-4E30-A05D-E177A47CB2D8}"/>
    <pc:docChg chg="undo custSel addSld delSld modSld">
      <pc:chgData name="Agra Ritiņa" userId="db90f023-94e4-41fc-b594-874b4a363c31" providerId="ADAL" clId="{3CDBF21D-70F3-4E30-A05D-E177A47CB2D8}" dt="2025-06-27T20:36:58.307" v="2371" actId="20577"/>
      <pc:docMkLst>
        <pc:docMk/>
      </pc:docMkLst>
      <pc:sldChg chg="modSp mod">
        <pc:chgData name="Agra Ritiņa" userId="db90f023-94e4-41fc-b594-874b4a363c31" providerId="ADAL" clId="{3CDBF21D-70F3-4E30-A05D-E177A47CB2D8}" dt="2025-06-27T20:29:12.618" v="2316" actId="20577"/>
        <pc:sldMkLst>
          <pc:docMk/>
          <pc:sldMk cId="1959146958" sldId="256"/>
        </pc:sldMkLst>
        <pc:spChg chg="mod">
          <ac:chgData name="Agra Ritiņa" userId="db90f023-94e4-41fc-b594-874b4a363c31" providerId="ADAL" clId="{3CDBF21D-70F3-4E30-A05D-E177A47CB2D8}" dt="2025-06-27T20:29:12.618" v="2316" actId="20577"/>
          <ac:spMkLst>
            <pc:docMk/>
            <pc:sldMk cId="1959146958" sldId="256"/>
            <ac:spMk id="3" creationId="{FA049F97-5C9B-43DD-B1E2-568580B564E0}"/>
          </ac:spMkLst>
        </pc:spChg>
      </pc:sldChg>
      <pc:sldChg chg="modSp mod">
        <pc:chgData name="Agra Ritiņa" userId="db90f023-94e4-41fc-b594-874b4a363c31" providerId="ADAL" clId="{3CDBF21D-70F3-4E30-A05D-E177A47CB2D8}" dt="2025-06-27T20:36:58.307" v="2371" actId="20577"/>
        <pc:sldMkLst>
          <pc:docMk/>
          <pc:sldMk cId="1003824687" sldId="259"/>
        </pc:sldMkLst>
        <pc:spChg chg="mod">
          <ac:chgData name="Agra Ritiņa" userId="db90f023-94e4-41fc-b594-874b4a363c31" providerId="ADAL" clId="{3CDBF21D-70F3-4E30-A05D-E177A47CB2D8}" dt="2025-06-27T20:36:38.991" v="2367" actId="14100"/>
          <ac:spMkLst>
            <pc:docMk/>
            <pc:sldMk cId="1003824687" sldId="259"/>
            <ac:spMk id="4" creationId="{E03AE15B-01E2-499E-85D9-0A4CBCF80CCF}"/>
          </ac:spMkLst>
        </pc:spChg>
        <pc:spChg chg="mod">
          <ac:chgData name="Agra Ritiņa" userId="db90f023-94e4-41fc-b594-874b4a363c31" providerId="ADAL" clId="{3CDBF21D-70F3-4E30-A05D-E177A47CB2D8}" dt="2025-06-27T20:36:58.307" v="2371" actId="20577"/>
          <ac:spMkLst>
            <pc:docMk/>
            <pc:sldMk cId="1003824687" sldId="259"/>
            <ac:spMk id="5" creationId="{C2766653-302D-4299-8C36-5CA150F6F76C}"/>
          </ac:spMkLst>
        </pc:spChg>
      </pc:sldChg>
      <pc:sldChg chg="del">
        <pc:chgData name="Agra Ritiņa" userId="db90f023-94e4-41fc-b594-874b4a363c31" providerId="ADAL" clId="{3CDBF21D-70F3-4E30-A05D-E177A47CB2D8}" dt="2025-06-26T10:50:19.944" v="56" actId="47"/>
        <pc:sldMkLst>
          <pc:docMk/>
          <pc:sldMk cId="2204073344" sldId="302"/>
        </pc:sldMkLst>
      </pc:sldChg>
      <pc:sldChg chg="modSp mod">
        <pc:chgData name="Agra Ritiņa" userId="db90f023-94e4-41fc-b594-874b4a363c31" providerId="ADAL" clId="{3CDBF21D-70F3-4E30-A05D-E177A47CB2D8}" dt="2025-06-27T19:52:11.797" v="1265" actId="20577"/>
        <pc:sldMkLst>
          <pc:docMk/>
          <pc:sldMk cId="2455034220" sldId="330"/>
        </pc:sldMkLst>
        <pc:spChg chg="mod">
          <ac:chgData name="Agra Ritiņa" userId="db90f023-94e4-41fc-b594-874b4a363c31" providerId="ADAL" clId="{3CDBF21D-70F3-4E30-A05D-E177A47CB2D8}" dt="2025-06-27T19:52:11.797" v="1265" actId="20577"/>
          <ac:spMkLst>
            <pc:docMk/>
            <pc:sldMk cId="2455034220" sldId="330"/>
            <ac:spMk id="6" creationId="{FC2B3615-DE38-6070-531B-F7C4B39D50B1}"/>
          </ac:spMkLst>
        </pc:spChg>
      </pc:sldChg>
      <pc:sldChg chg="modSp new del mod">
        <pc:chgData name="Agra Ritiņa" userId="db90f023-94e4-41fc-b594-874b4a363c31" providerId="ADAL" clId="{3CDBF21D-70F3-4E30-A05D-E177A47CB2D8}" dt="2025-06-26T10:50:16.366" v="55" actId="47"/>
        <pc:sldMkLst>
          <pc:docMk/>
          <pc:sldMk cId="736001326" sldId="336"/>
        </pc:sldMkLst>
        <pc:spChg chg="mod">
          <ac:chgData name="Agra Ritiņa" userId="db90f023-94e4-41fc-b594-874b4a363c31" providerId="ADAL" clId="{3CDBF21D-70F3-4E30-A05D-E177A47CB2D8}" dt="2025-06-26T10:43:01.245" v="36" actId="20577"/>
          <ac:spMkLst>
            <pc:docMk/>
            <pc:sldMk cId="736001326" sldId="336"/>
            <ac:spMk id="2" creationId="{8B18A013-2581-D4AA-2D8E-43CC6A4015D6}"/>
          </ac:spMkLst>
        </pc:spChg>
      </pc:sldChg>
      <pc:sldChg chg="modSp new mod">
        <pc:chgData name="Agra Ritiņa" userId="db90f023-94e4-41fc-b594-874b4a363c31" providerId="ADAL" clId="{3CDBF21D-70F3-4E30-A05D-E177A47CB2D8}" dt="2025-06-27T20:07:17.856" v="1545" actId="14100"/>
        <pc:sldMkLst>
          <pc:docMk/>
          <pc:sldMk cId="3398622116" sldId="337"/>
        </pc:sldMkLst>
        <pc:spChg chg="mod">
          <ac:chgData name="Agra Ritiņa" userId="db90f023-94e4-41fc-b594-874b4a363c31" providerId="ADAL" clId="{3CDBF21D-70F3-4E30-A05D-E177A47CB2D8}" dt="2025-06-27T20:07:17.856" v="1545" actId="14100"/>
          <ac:spMkLst>
            <pc:docMk/>
            <pc:sldMk cId="3398622116" sldId="337"/>
            <ac:spMk id="2" creationId="{F8F3CE9E-2E6B-9D9B-D3DF-4893C5BDE2CE}"/>
          </ac:spMkLst>
        </pc:spChg>
      </pc:sldChg>
      <pc:sldChg chg="modSp add del mod">
        <pc:chgData name="Agra Ritiņa" userId="db90f023-94e4-41fc-b594-874b4a363c31" providerId="ADAL" clId="{3CDBF21D-70F3-4E30-A05D-E177A47CB2D8}" dt="2025-06-27T20:08:02.515" v="1566" actId="20577"/>
        <pc:sldMkLst>
          <pc:docMk/>
          <pc:sldMk cId="3226208580" sldId="338"/>
        </pc:sldMkLst>
        <pc:spChg chg="mod">
          <ac:chgData name="Agra Ritiņa" userId="db90f023-94e4-41fc-b594-874b4a363c31" providerId="ADAL" clId="{3CDBF21D-70F3-4E30-A05D-E177A47CB2D8}" dt="2025-06-26T10:49:33.555" v="51" actId="255"/>
          <ac:spMkLst>
            <pc:docMk/>
            <pc:sldMk cId="3226208580" sldId="338"/>
            <ac:spMk id="2" creationId="{00000000-0000-0000-0000-000000000000}"/>
          </ac:spMkLst>
        </pc:spChg>
        <pc:spChg chg="mod">
          <ac:chgData name="Agra Ritiņa" userId="db90f023-94e4-41fc-b594-874b4a363c31" providerId="ADAL" clId="{3CDBF21D-70F3-4E30-A05D-E177A47CB2D8}" dt="2025-06-27T20:08:02.515" v="1566" actId="20577"/>
          <ac:spMkLst>
            <pc:docMk/>
            <pc:sldMk cId="3226208580" sldId="338"/>
            <ac:spMk id="3" creationId="{00000000-0000-0000-0000-000000000000}"/>
          </ac:spMkLst>
        </pc:spChg>
        <pc:spChg chg="mod">
          <ac:chgData name="Agra Ritiņa" userId="db90f023-94e4-41fc-b594-874b4a363c31" providerId="ADAL" clId="{3CDBF21D-70F3-4E30-A05D-E177A47CB2D8}" dt="2025-06-27T19:56:35.398" v="1454" actId="20577"/>
          <ac:spMkLst>
            <pc:docMk/>
            <pc:sldMk cId="3226208580" sldId="338"/>
            <ac:spMk id="4" creationId="{00000000-0000-0000-0000-000000000000}"/>
          </ac:spMkLst>
        </pc:spChg>
        <pc:spChg chg="mod">
          <ac:chgData name="Agra Ritiņa" userId="db90f023-94e4-41fc-b594-874b4a363c31" providerId="ADAL" clId="{3CDBF21D-70F3-4E30-A05D-E177A47CB2D8}" dt="2025-06-27T19:56:05.674" v="1395" actId="20577"/>
          <ac:spMkLst>
            <pc:docMk/>
            <pc:sldMk cId="3226208580" sldId="338"/>
            <ac:spMk id="5" creationId="{00000000-0000-0000-0000-000000000000}"/>
          </ac:spMkLst>
        </pc:spChg>
      </pc:sldChg>
      <pc:sldChg chg="addSp delSp modSp new mod setBg">
        <pc:chgData name="Agra Ritiņa" userId="db90f023-94e4-41fc-b594-874b4a363c31" providerId="ADAL" clId="{3CDBF21D-70F3-4E30-A05D-E177A47CB2D8}" dt="2025-06-27T20:09:23.086" v="1574" actId="255"/>
        <pc:sldMkLst>
          <pc:docMk/>
          <pc:sldMk cId="3797221051" sldId="339"/>
        </pc:sldMkLst>
        <pc:spChg chg="mod">
          <ac:chgData name="Agra Ritiņa" userId="db90f023-94e4-41fc-b594-874b4a363c31" providerId="ADAL" clId="{3CDBF21D-70F3-4E30-A05D-E177A47CB2D8}" dt="2025-06-26T11:15:55.677" v="446" actId="26606"/>
          <ac:spMkLst>
            <pc:docMk/>
            <pc:sldMk cId="3797221051" sldId="339"/>
            <ac:spMk id="2" creationId="{897D7A82-1E9F-034F-92F2-B989500500D5}"/>
          </ac:spMkLst>
        </pc:spChg>
        <pc:spChg chg="del mod">
          <ac:chgData name="Agra Ritiņa" userId="db90f023-94e4-41fc-b594-874b4a363c31" providerId="ADAL" clId="{3CDBF21D-70F3-4E30-A05D-E177A47CB2D8}" dt="2025-06-26T11:03:26.293" v="246"/>
          <ac:spMkLst>
            <pc:docMk/>
            <pc:sldMk cId="3797221051" sldId="339"/>
            <ac:spMk id="3" creationId="{EB52CEE9-FD5F-02C0-5E97-FAA8953E4927}"/>
          </ac:spMkLst>
        </pc:spChg>
        <pc:spChg chg="add mod ord">
          <ac:chgData name="Agra Ritiņa" userId="db90f023-94e4-41fc-b594-874b4a363c31" providerId="ADAL" clId="{3CDBF21D-70F3-4E30-A05D-E177A47CB2D8}" dt="2025-06-27T20:09:23.086" v="1574" actId="255"/>
          <ac:spMkLst>
            <pc:docMk/>
            <pc:sldMk cId="3797221051" sldId="339"/>
            <ac:spMk id="6" creationId="{526EDAE8-A5C3-B398-BFD6-4EF1E7C2A6F0}"/>
          </ac:spMkLst>
        </pc:spChg>
        <pc:spChg chg="add del">
          <ac:chgData name="Agra Ritiņa" userId="db90f023-94e4-41fc-b594-874b4a363c31" providerId="ADAL" clId="{3CDBF21D-70F3-4E30-A05D-E177A47CB2D8}" dt="2025-06-26T11:15:55.677" v="446" actId="26606"/>
          <ac:spMkLst>
            <pc:docMk/>
            <pc:sldMk cId="3797221051" sldId="339"/>
            <ac:spMk id="11" creationId="{EAB22036-3C95-47CA-8E92-698403EF9418}"/>
          </ac:spMkLst>
        </pc:spChg>
        <pc:spChg chg="add del">
          <ac:chgData name="Agra Ritiņa" userId="db90f023-94e4-41fc-b594-874b4a363c31" providerId="ADAL" clId="{3CDBF21D-70F3-4E30-A05D-E177A47CB2D8}" dt="2025-06-26T11:15:55.677" v="446" actId="26606"/>
          <ac:spMkLst>
            <pc:docMk/>
            <pc:sldMk cId="3797221051" sldId="339"/>
            <ac:spMk id="13" creationId="{4B963C5B-C292-4B20-9EC4-89C35372DABB}"/>
          </ac:spMkLst>
        </pc:spChg>
        <pc:spChg chg="add del">
          <ac:chgData name="Agra Ritiņa" userId="db90f023-94e4-41fc-b594-874b4a363c31" providerId="ADAL" clId="{3CDBF21D-70F3-4E30-A05D-E177A47CB2D8}" dt="2025-06-26T11:15:45.850" v="441" actId="26606"/>
          <ac:spMkLst>
            <pc:docMk/>
            <pc:sldMk cId="3797221051" sldId="339"/>
            <ac:spMk id="18" creationId="{54005083-1151-4AA0-B5A5-E5612B2B2C1E}"/>
          </ac:spMkLst>
        </pc:spChg>
        <pc:spChg chg="add del">
          <ac:chgData name="Agra Ritiņa" userId="db90f023-94e4-41fc-b594-874b4a363c31" providerId="ADAL" clId="{3CDBF21D-70F3-4E30-A05D-E177A47CB2D8}" dt="2025-06-26T11:15:45.850" v="441" actId="26606"/>
          <ac:spMkLst>
            <pc:docMk/>
            <pc:sldMk cId="3797221051" sldId="339"/>
            <ac:spMk id="20" creationId="{4B963C5B-C292-4B20-9EC4-89C35372DABB}"/>
          </ac:spMkLst>
        </pc:spChg>
        <pc:spChg chg="add del">
          <ac:chgData name="Agra Ritiņa" userId="db90f023-94e4-41fc-b594-874b4a363c31" providerId="ADAL" clId="{3CDBF21D-70F3-4E30-A05D-E177A47CB2D8}" dt="2025-06-26T11:15:52.709" v="443" actId="26606"/>
          <ac:spMkLst>
            <pc:docMk/>
            <pc:sldMk cId="3797221051" sldId="339"/>
            <ac:spMk id="22" creationId="{EAB22036-3C95-47CA-8E92-698403EF9418}"/>
          </ac:spMkLst>
        </pc:spChg>
        <pc:spChg chg="add del">
          <ac:chgData name="Agra Ritiņa" userId="db90f023-94e4-41fc-b594-874b4a363c31" providerId="ADAL" clId="{3CDBF21D-70F3-4E30-A05D-E177A47CB2D8}" dt="2025-06-26T11:15:52.709" v="443" actId="26606"/>
          <ac:spMkLst>
            <pc:docMk/>
            <pc:sldMk cId="3797221051" sldId="339"/>
            <ac:spMk id="23" creationId="{4B963C5B-C292-4B20-9EC4-89C35372DABB}"/>
          </ac:spMkLst>
        </pc:spChg>
        <pc:spChg chg="add del">
          <ac:chgData name="Agra Ritiņa" userId="db90f023-94e4-41fc-b594-874b4a363c31" providerId="ADAL" clId="{3CDBF21D-70F3-4E30-A05D-E177A47CB2D8}" dt="2025-06-26T11:15:55.662" v="445" actId="26606"/>
          <ac:spMkLst>
            <pc:docMk/>
            <pc:sldMk cId="3797221051" sldId="339"/>
            <ac:spMk id="25" creationId="{ACDDFFB0-721F-4A15-8F27-1B8597D5289D}"/>
          </ac:spMkLst>
        </pc:spChg>
        <pc:spChg chg="add">
          <ac:chgData name="Agra Ritiņa" userId="db90f023-94e4-41fc-b594-874b4a363c31" providerId="ADAL" clId="{3CDBF21D-70F3-4E30-A05D-E177A47CB2D8}" dt="2025-06-26T11:15:55.677" v="446" actId="26606"/>
          <ac:spMkLst>
            <pc:docMk/>
            <pc:sldMk cId="3797221051" sldId="339"/>
            <ac:spMk id="27" creationId="{54005083-1151-4AA0-B5A5-E5612B2B2C1E}"/>
          </ac:spMkLst>
        </pc:spChg>
        <pc:spChg chg="add">
          <ac:chgData name="Agra Ritiņa" userId="db90f023-94e4-41fc-b594-874b4a363c31" providerId="ADAL" clId="{3CDBF21D-70F3-4E30-A05D-E177A47CB2D8}" dt="2025-06-26T11:15:55.677" v="446" actId="26606"/>
          <ac:spMkLst>
            <pc:docMk/>
            <pc:sldMk cId="3797221051" sldId="339"/>
            <ac:spMk id="28" creationId="{4B963C5B-C292-4B20-9EC4-89C35372DABB}"/>
          </ac:spMkLst>
        </pc:spChg>
        <pc:picChg chg="add mod ord">
          <ac:chgData name="Agra Ritiņa" userId="db90f023-94e4-41fc-b594-874b4a363c31" providerId="ADAL" clId="{3CDBF21D-70F3-4E30-A05D-E177A47CB2D8}" dt="2025-06-26T11:15:55.677" v="446" actId="26606"/>
          <ac:picMkLst>
            <pc:docMk/>
            <pc:sldMk cId="3797221051" sldId="339"/>
            <ac:picMk id="4" creationId="{53077B0C-C3D9-7347-13AA-AE35C36A5E4C}"/>
          </ac:picMkLst>
        </pc:picChg>
      </pc:sldChg>
      <pc:sldChg chg="addSp delSp modSp new del mod setBg">
        <pc:chgData name="Agra Ritiņa" userId="db90f023-94e4-41fc-b594-874b4a363c31" providerId="ADAL" clId="{3CDBF21D-70F3-4E30-A05D-E177A47CB2D8}" dt="2025-06-26T11:05:28.991" v="293" actId="47"/>
        <pc:sldMkLst>
          <pc:docMk/>
          <pc:sldMk cId="3357612476" sldId="340"/>
        </pc:sldMkLst>
        <pc:spChg chg="del mod">
          <ac:chgData name="Agra Ritiņa" userId="db90f023-94e4-41fc-b594-874b4a363c31" providerId="ADAL" clId="{3CDBF21D-70F3-4E30-A05D-E177A47CB2D8}" dt="2025-06-26T10:57:11.698" v="120" actId="478"/>
          <ac:spMkLst>
            <pc:docMk/>
            <pc:sldMk cId="3357612476" sldId="340"/>
            <ac:spMk id="2" creationId="{1D457E90-D73E-83DB-77B9-6114367923A8}"/>
          </ac:spMkLst>
        </pc:spChg>
        <pc:spChg chg="del mod ord">
          <ac:chgData name="Agra Ritiņa" userId="db90f023-94e4-41fc-b594-874b4a363c31" providerId="ADAL" clId="{3CDBF21D-70F3-4E30-A05D-E177A47CB2D8}" dt="2025-06-26T10:53:16.067" v="86"/>
          <ac:spMkLst>
            <pc:docMk/>
            <pc:sldMk cId="3357612476" sldId="340"/>
            <ac:spMk id="3" creationId="{DB49C9A5-6374-7638-2FED-EEA4D31318BD}"/>
          </ac:spMkLst>
        </pc:spChg>
        <pc:spChg chg="add del mod">
          <ac:chgData name="Agra Ritiņa" userId="db90f023-94e4-41fc-b594-874b4a363c31" providerId="ADAL" clId="{3CDBF21D-70F3-4E30-A05D-E177A47CB2D8}" dt="2025-06-26T10:52:20.607" v="84" actId="26606"/>
          <ac:spMkLst>
            <pc:docMk/>
            <pc:sldMk cId="3357612476" sldId="340"/>
            <ac:spMk id="5" creationId="{A1835A7B-3EEA-8A6E-7C23-6334DD0D7C51}"/>
          </ac:spMkLst>
        </pc:spChg>
        <pc:spChg chg="add del mod">
          <ac:chgData name="Agra Ritiņa" userId="db90f023-94e4-41fc-b594-874b4a363c31" providerId="ADAL" clId="{3CDBF21D-70F3-4E30-A05D-E177A47CB2D8}" dt="2025-06-26T10:54:45.276" v="96" actId="27636"/>
          <ac:spMkLst>
            <pc:docMk/>
            <pc:sldMk cId="3357612476" sldId="340"/>
            <ac:spMk id="9" creationId="{6EF08AF9-1368-509C-3DC9-6B3CDF7B5716}"/>
          </ac:spMkLst>
        </pc:spChg>
        <pc:spChg chg="add del">
          <ac:chgData name="Agra Ritiņa" userId="db90f023-94e4-41fc-b594-874b4a363c31" providerId="ADAL" clId="{3CDBF21D-70F3-4E30-A05D-E177A47CB2D8}" dt="2025-06-26T10:52:20.607" v="84" actId="26606"/>
          <ac:spMkLst>
            <pc:docMk/>
            <pc:sldMk cId="3357612476" sldId="340"/>
            <ac:spMk id="10" creationId="{4CEDF55B-0D10-4377-A610-3ECDC2BEFB4A}"/>
          </ac:spMkLst>
        </pc:spChg>
        <pc:spChg chg="add del">
          <ac:chgData name="Agra Ritiņa" userId="db90f023-94e4-41fc-b594-874b4a363c31" providerId="ADAL" clId="{3CDBF21D-70F3-4E30-A05D-E177A47CB2D8}" dt="2025-06-26T10:52:20.607" v="84" actId="26606"/>
          <ac:spMkLst>
            <pc:docMk/>
            <pc:sldMk cId="3357612476" sldId="340"/>
            <ac:spMk id="12" creationId="{DC718DDB-43B9-476D-AB6F-D86C8CF2F2F0}"/>
          </ac:spMkLst>
        </pc:spChg>
        <pc:spChg chg="add">
          <ac:chgData name="Agra Ritiņa" userId="db90f023-94e4-41fc-b594-874b4a363c31" providerId="ADAL" clId="{3CDBF21D-70F3-4E30-A05D-E177A47CB2D8}" dt="2025-06-26T10:54:15.212" v="91" actId="26606"/>
          <ac:spMkLst>
            <pc:docMk/>
            <pc:sldMk cId="3357612476" sldId="340"/>
            <ac:spMk id="13" creationId="{4CEDF55B-0D10-4377-A610-3ECDC2BEFB4A}"/>
          </ac:spMkLst>
        </pc:spChg>
        <pc:spChg chg="add">
          <ac:chgData name="Agra Ritiņa" userId="db90f023-94e4-41fc-b594-874b4a363c31" providerId="ADAL" clId="{3CDBF21D-70F3-4E30-A05D-E177A47CB2D8}" dt="2025-06-26T10:54:15.212" v="91" actId="26606"/>
          <ac:spMkLst>
            <pc:docMk/>
            <pc:sldMk cId="3357612476" sldId="340"/>
            <ac:spMk id="15" creationId="{DC718DDB-43B9-476D-AB6F-D86C8CF2F2F0}"/>
          </ac:spMkLst>
        </pc:spChg>
        <pc:picChg chg="add mod">
          <ac:chgData name="Agra Ritiņa" userId="db90f023-94e4-41fc-b594-874b4a363c31" providerId="ADAL" clId="{3CDBF21D-70F3-4E30-A05D-E177A47CB2D8}" dt="2025-06-26T10:52:24.131" v="85"/>
          <ac:picMkLst>
            <pc:docMk/>
            <pc:sldMk cId="3357612476" sldId="340"/>
            <ac:picMk id="4" creationId="{A3DC0BA2-1F4B-1EC9-C900-230B2514E013}"/>
          </ac:picMkLst>
        </pc:picChg>
        <pc:picChg chg="add mod">
          <ac:chgData name="Agra Ritiņa" userId="db90f023-94e4-41fc-b594-874b4a363c31" providerId="ADAL" clId="{3CDBF21D-70F3-4E30-A05D-E177A47CB2D8}" dt="2025-06-26T10:54:56.603" v="97" actId="14100"/>
          <ac:picMkLst>
            <pc:docMk/>
            <pc:sldMk cId="3357612476" sldId="340"/>
            <ac:picMk id="6" creationId="{D1921D5C-D709-B267-CAA4-76A20FBCAD2F}"/>
          </ac:picMkLst>
        </pc:picChg>
        <pc:picChg chg="add mod">
          <ac:chgData name="Agra Ritiņa" userId="db90f023-94e4-41fc-b594-874b4a363c31" providerId="ADAL" clId="{3CDBF21D-70F3-4E30-A05D-E177A47CB2D8}" dt="2025-06-26T10:53:34.352" v="88"/>
          <ac:picMkLst>
            <pc:docMk/>
            <pc:sldMk cId="3357612476" sldId="340"/>
            <ac:picMk id="7" creationId="{0E651C80-BB81-95E0-DFC0-2713A658D130}"/>
          </ac:picMkLst>
        </pc:picChg>
        <pc:picChg chg="add mod">
          <ac:chgData name="Agra Ritiņa" userId="db90f023-94e4-41fc-b594-874b4a363c31" providerId="ADAL" clId="{3CDBF21D-70F3-4E30-A05D-E177A47CB2D8}" dt="2025-06-26T10:53:53.583" v="90"/>
          <ac:picMkLst>
            <pc:docMk/>
            <pc:sldMk cId="3357612476" sldId="340"/>
            <ac:picMk id="8" creationId="{86A59C52-E984-1404-AB1D-94E870A8F9D6}"/>
          </ac:picMkLst>
        </pc:picChg>
        <pc:picChg chg="add mod">
          <ac:chgData name="Agra Ritiņa" userId="db90f023-94e4-41fc-b594-874b4a363c31" providerId="ADAL" clId="{3CDBF21D-70F3-4E30-A05D-E177A47CB2D8}" dt="2025-06-26T10:54:20.149" v="93"/>
          <ac:picMkLst>
            <pc:docMk/>
            <pc:sldMk cId="3357612476" sldId="340"/>
            <ac:picMk id="11" creationId="{41645A5B-FD5E-E835-F957-3EC7C71EF9D1}"/>
          </ac:picMkLst>
        </pc:picChg>
      </pc:sldChg>
      <pc:sldChg chg="addSp delSp modSp new mod setBg">
        <pc:chgData name="Agra Ritiņa" userId="db90f023-94e4-41fc-b594-874b4a363c31" providerId="ADAL" clId="{3CDBF21D-70F3-4E30-A05D-E177A47CB2D8}" dt="2025-06-27T19:23:25.277" v="719" actId="5793"/>
        <pc:sldMkLst>
          <pc:docMk/>
          <pc:sldMk cId="4147914834" sldId="341"/>
        </pc:sldMkLst>
        <pc:spChg chg="mod">
          <ac:chgData name="Agra Ritiņa" userId="db90f023-94e4-41fc-b594-874b4a363c31" providerId="ADAL" clId="{3CDBF21D-70F3-4E30-A05D-E177A47CB2D8}" dt="2025-06-26T11:14:58.868" v="437" actId="26606"/>
          <ac:spMkLst>
            <pc:docMk/>
            <pc:sldMk cId="4147914834" sldId="341"/>
            <ac:spMk id="2" creationId="{9388E8FA-2AF7-3CF2-42AB-66995B04C19B}"/>
          </ac:spMkLst>
        </pc:spChg>
        <pc:spChg chg="del">
          <ac:chgData name="Agra Ritiņa" userId="db90f023-94e4-41fc-b594-874b4a363c31" providerId="ADAL" clId="{3CDBF21D-70F3-4E30-A05D-E177A47CB2D8}" dt="2025-06-26T10:58:46.076" v="127"/>
          <ac:spMkLst>
            <pc:docMk/>
            <pc:sldMk cId="4147914834" sldId="341"/>
            <ac:spMk id="3" creationId="{B4C3D7E8-A694-162F-8F45-03365138AAFF}"/>
          </ac:spMkLst>
        </pc:spChg>
        <pc:spChg chg="add mod">
          <ac:chgData name="Agra Ritiņa" userId="db90f023-94e4-41fc-b594-874b4a363c31" providerId="ADAL" clId="{3CDBF21D-70F3-4E30-A05D-E177A47CB2D8}" dt="2025-06-27T19:23:25.277" v="719" actId="5793"/>
          <ac:spMkLst>
            <pc:docMk/>
            <pc:sldMk cId="4147914834" sldId="341"/>
            <ac:spMk id="6" creationId="{14EA5B66-C793-728C-464B-49BD3083B454}"/>
          </ac:spMkLst>
        </pc:spChg>
        <pc:spChg chg="add del">
          <ac:chgData name="Agra Ritiņa" userId="db90f023-94e4-41fc-b594-874b4a363c31" providerId="ADAL" clId="{3CDBF21D-70F3-4E30-A05D-E177A47CB2D8}" dt="2025-06-26T11:14:55.400" v="434" actId="26606"/>
          <ac:spMkLst>
            <pc:docMk/>
            <pc:sldMk cId="4147914834" sldId="341"/>
            <ac:spMk id="11" creationId="{36B9F8E7-EAA1-4B1C-BC13-EEB5C78CFCAF}"/>
          </ac:spMkLst>
        </pc:spChg>
        <pc:spChg chg="add del">
          <ac:chgData name="Agra Ritiņa" userId="db90f023-94e4-41fc-b594-874b4a363c31" providerId="ADAL" clId="{3CDBF21D-70F3-4E30-A05D-E177A47CB2D8}" dt="2025-06-26T11:14:55.400" v="434" actId="26606"/>
          <ac:spMkLst>
            <pc:docMk/>
            <pc:sldMk cId="4147914834" sldId="341"/>
            <ac:spMk id="13" creationId="{18A7734B-518B-46E3-AF41-1134F2FF7BA1}"/>
          </ac:spMkLst>
        </pc:spChg>
        <pc:spChg chg="add del">
          <ac:chgData name="Agra Ritiņa" userId="db90f023-94e4-41fc-b594-874b4a363c31" providerId="ADAL" clId="{3CDBF21D-70F3-4E30-A05D-E177A47CB2D8}" dt="2025-06-26T11:14:58.853" v="436" actId="26606"/>
          <ac:spMkLst>
            <pc:docMk/>
            <pc:sldMk cId="4147914834" sldId="341"/>
            <ac:spMk id="15" creationId="{EAB22036-3C95-47CA-8E92-698403EF9418}"/>
          </ac:spMkLst>
        </pc:spChg>
        <pc:spChg chg="add del">
          <ac:chgData name="Agra Ritiņa" userId="db90f023-94e4-41fc-b594-874b4a363c31" providerId="ADAL" clId="{3CDBF21D-70F3-4E30-A05D-E177A47CB2D8}" dt="2025-06-26T11:14:58.853" v="436" actId="26606"/>
          <ac:spMkLst>
            <pc:docMk/>
            <pc:sldMk cId="4147914834" sldId="341"/>
            <ac:spMk id="16" creationId="{4B963C5B-C292-4B20-9EC4-89C35372DABB}"/>
          </ac:spMkLst>
        </pc:spChg>
        <pc:spChg chg="add">
          <ac:chgData name="Agra Ritiņa" userId="db90f023-94e4-41fc-b594-874b4a363c31" providerId="ADAL" clId="{3CDBF21D-70F3-4E30-A05D-E177A47CB2D8}" dt="2025-06-26T11:14:58.868" v="437" actId="26606"/>
          <ac:spMkLst>
            <pc:docMk/>
            <pc:sldMk cId="4147914834" sldId="341"/>
            <ac:spMk id="18" creationId="{36B9F8E7-EAA1-4B1C-BC13-EEB5C78CFCAF}"/>
          </ac:spMkLst>
        </pc:spChg>
        <pc:spChg chg="add">
          <ac:chgData name="Agra Ritiņa" userId="db90f023-94e4-41fc-b594-874b4a363c31" providerId="ADAL" clId="{3CDBF21D-70F3-4E30-A05D-E177A47CB2D8}" dt="2025-06-26T11:14:58.868" v="437" actId="26606"/>
          <ac:spMkLst>
            <pc:docMk/>
            <pc:sldMk cId="4147914834" sldId="341"/>
            <ac:spMk id="19" creationId="{18A7734B-518B-46E3-AF41-1134F2FF7BA1}"/>
          </ac:spMkLst>
        </pc:spChg>
        <pc:picChg chg="add mod ord">
          <ac:chgData name="Agra Ritiņa" userId="db90f023-94e4-41fc-b594-874b4a363c31" providerId="ADAL" clId="{3CDBF21D-70F3-4E30-A05D-E177A47CB2D8}" dt="2025-06-26T11:14:58.868" v="437" actId="26606"/>
          <ac:picMkLst>
            <pc:docMk/>
            <pc:sldMk cId="4147914834" sldId="341"/>
            <ac:picMk id="4" creationId="{3B3F56C5-8AEC-3260-32BC-A86E1912BCE4}"/>
          </ac:picMkLst>
        </pc:picChg>
      </pc:sldChg>
      <pc:sldChg chg="addSp delSp modSp new mod setBg">
        <pc:chgData name="Agra Ritiņa" userId="db90f023-94e4-41fc-b594-874b4a363c31" providerId="ADAL" clId="{3CDBF21D-70F3-4E30-A05D-E177A47CB2D8}" dt="2025-06-27T19:23:48.634" v="724" actId="5793"/>
        <pc:sldMkLst>
          <pc:docMk/>
          <pc:sldMk cId="3831201336" sldId="342"/>
        </pc:sldMkLst>
        <pc:spChg chg="mod">
          <ac:chgData name="Agra Ritiņa" userId="db90f023-94e4-41fc-b594-874b4a363c31" providerId="ADAL" clId="{3CDBF21D-70F3-4E30-A05D-E177A47CB2D8}" dt="2025-06-26T11:14:42.303" v="432" actId="26606"/>
          <ac:spMkLst>
            <pc:docMk/>
            <pc:sldMk cId="3831201336" sldId="342"/>
            <ac:spMk id="2" creationId="{83AB02F3-A51A-0E7C-6B36-E75010675E7F}"/>
          </ac:spMkLst>
        </pc:spChg>
        <pc:spChg chg="del">
          <ac:chgData name="Agra Ritiņa" userId="db90f023-94e4-41fc-b594-874b4a363c31" providerId="ADAL" clId="{3CDBF21D-70F3-4E30-A05D-E177A47CB2D8}" dt="2025-06-26T11:06:41.174" v="301"/>
          <ac:spMkLst>
            <pc:docMk/>
            <pc:sldMk cId="3831201336" sldId="342"/>
            <ac:spMk id="3" creationId="{916D28DA-69D0-CFFB-4458-8EF5A79766A2}"/>
          </ac:spMkLst>
        </pc:spChg>
        <pc:spChg chg="add mod">
          <ac:chgData name="Agra Ritiņa" userId="db90f023-94e4-41fc-b594-874b4a363c31" providerId="ADAL" clId="{3CDBF21D-70F3-4E30-A05D-E177A47CB2D8}" dt="2025-06-27T19:23:48.634" v="724" actId="5793"/>
          <ac:spMkLst>
            <pc:docMk/>
            <pc:sldMk cId="3831201336" sldId="342"/>
            <ac:spMk id="6" creationId="{675B7353-FAB2-D0AA-A920-EF6A9119050D}"/>
          </ac:spMkLst>
        </pc:spChg>
        <pc:spChg chg="add">
          <ac:chgData name="Agra Ritiņa" userId="db90f023-94e4-41fc-b594-874b4a363c31" providerId="ADAL" clId="{3CDBF21D-70F3-4E30-A05D-E177A47CB2D8}" dt="2025-06-26T11:14:42.303" v="432" actId="26606"/>
          <ac:spMkLst>
            <pc:docMk/>
            <pc:sldMk cId="3831201336" sldId="342"/>
            <ac:spMk id="11" creationId="{EAB22036-3C95-47CA-8E92-698403EF9418}"/>
          </ac:spMkLst>
        </pc:spChg>
        <pc:spChg chg="add">
          <ac:chgData name="Agra Ritiņa" userId="db90f023-94e4-41fc-b594-874b4a363c31" providerId="ADAL" clId="{3CDBF21D-70F3-4E30-A05D-E177A47CB2D8}" dt="2025-06-26T11:14:42.303" v="432" actId="26606"/>
          <ac:spMkLst>
            <pc:docMk/>
            <pc:sldMk cId="3831201336" sldId="342"/>
            <ac:spMk id="13" creationId="{4B963C5B-C292-4B20-9EC4-89C35372DABB}"/>
          </ac:spMkLst>
        </pc:spChg>
        <pc:picChg chg="add mod ord">
          <ac:chgData name="Agra Ritiņa" userId="db90f023-94e4-41fc-b594-874b4a363c31" providerId="ADAL" clId="{3CDBF21D-70F3-4E30-A05D-E177A47CB2D8}" dt="2025-06-26T11:14:42.303" v="432" actId="26606"/>
          <ac:picMkLst>
            <pc:docMk/>
            <pc:sldMk cId="3831201336" sldId="342"/>
            <ac:picMk id="4" creationId="{02A85BD1-8AE3-FD2D-B5F6-C5CBBBE03D47}"/>
          </ac:picMkLst>
        </pc:picChg>
      </pc:sldChg>
      <pc:sldChg chg="addSp delSp modSp new mod setBg">
        <pc:chgData name="Agra Ritiņa" userId="db90f023-94e4-41fc-b594-874b4a363c31" providerId="ADAL" clId="{3CDBF21D-70F3-4E30-A05D-E177A47CB2D8}" dt="2025-06-27T20:10:33.842" v="1599" actId="20577"/>
        <pc:sldMkLst>
          <pc:docMk/>
          <pc:sldMk cId="2088034870" sldId="343"/>
        </pc:sldMkLst>
        <pc:spChg chg="mod">
          <ac:chgData name="Agra Ritiņa" userId="db90f023-94e4-41fc-b594-874b4a363c31" providerId="ADAL" clId="{3CDBF21D-70F3-4E30-A05D-E177A47CB2D8}" dt="2025-06-26T11:14:31.749" v="431" actId="26606"/>
          <ac:spMkLst>
            <pc:docMk/>
            <pc:sldMk cId="2088034870" sldId="343"/>
            <ac:spMk id="2" creationId="{5912D0E8-DFE8-E0D8-683A-585AFCD58429}"/>
          </ac:spMkLst>
        </pc:spChg>
        <pc:spChg chg="del mod">
          <ac:chgData name="Agra Ritiņa" userId="db90f023-94e4-41fc-b594-874b4a363c31" providerId="ADAL" clId="{3CDBF21D-70F3-4E30-A05D-E177A47CB2D8}" dt="2025-06-26T11:12:19.041" v="394"/>
          <ac:spMkLst>
            <pc:docMk/>
            <pc:sldMk cId="2088034870" sldId="343"/>
            <ac:spMk id="3" creationId="{45195682-3F98-5B5B-4AAA-7B683EB8A7CC}"/>
          </ac:spMkLst>
        </pc:spChg>
        <pc:spChg chg="add mod">
          <ac:chgData name="Agra Ritiņa" userId="db90f023-94e4-41fc-b594-874b4a363c31" providerId="ADAL" clId="{3CDBF21D-70F3-4E30-A05D-E177A47CB2D8}" dt="2025-06-27T20:10:33.842" v="1599" actId="20577"/>
          <ac:spMkLst>
            <pc:docMk/>
            <pc:sldMk cId="2088034870" sldId="343"/>
            <ac:spMk id="5" creationId="{9C805D9F-1861-1672-6040-803825AA0E32}"/>
          </ac:spMkLst>
        </pc:spChg>
        <pc:spChg chg="add">
          <ac:chgData name="Agra Ritiņa" userId="db90f023-94e4-41fc-b594-874b4a363c31" providerId="ADAL" clId="{3CDBF21D-70F3-4E30-A05D-E177A47CB2D8}" dt="2025-06-26T11:14:31.749" v="431" actId="26606"/>
          <ac:spMkLst>
            <pc:docMk/>
            <pc:sldMk cId="2088034870" sldId="343"/>
            <ac:spMk id="10" creationId="{54005083-1151-4AA0-B5A5-E5612B2B2C1E}"/>
          </ac:spMkLst>
        </pc:spChg>
        <pc:spChg chg="add">
          <ac:chgData name="Agra Ritiņa" userId="db90f023-94e4-41fc-b594-874b4a363c31" providerId="ADAL" clId="{3CDBF21D-70F3-4E30-A05D-E177A47CB2D8}" dt="2025-06-26T11:14:31.749" v="431" actId="26606"/>
          <ac:spMkLst>
            <pc:docMk/>
            <pc:sldMk cId="2088034870" sldId="343"/>
            <ac:spMk id="12" creationId="{4B963C5B-C292-4B20-9EC4-89C35372DABB}"/>
          </ac:spMkLst>
        </pc:spChg>
        <pc:picChg chg="add mod">
          <ac:chgData name="Agra Ritiņa" userId="db90f023-94e4-41fc-b594-874b4a363c31" providerId="ADAL" clId="{3CDBF21D-70F3-4E30-A05D-E177A47CB2D8}" dt="2025-06-26T11:14:31.749" v="431" actId="26606"/>
          <ac:picMkLst>
            <pc:docMk/>
            <pc:sldMk cId="2088034870" sldId="343"/>
            <ac:picMk id="4" creationId="{1502E433-5814-26AE-CDD6-931FFA3D9526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7T20:10:50.533" v="1601" actId="20577"/>
        <pc:sldMkLst>
          <pc:docMk/>
          <pc:sldMk cId="4095535662" sldId="344"/>
        </pc:sldMkLst>
        <pc:spChg chg="mod">
          <ac:chgData name="Agra Ritiņa" userId="db90f023-94e4-41fc-b594-874b4a363c31" providerId="ADAL" clId="{3CDBF21D-70F3-4E30-A05D-E177A47CB2D8}" dt="2025-06-26T11:16:47.043" v="454" actId="14100"/>
          <ac:spMkLst>
            <pc:docMk/>
            <pc:sldMk cId="4095535662" sldId="344"/>
            <ac:spMk id="2" creationId="{B19EAD03-9C1F-AC75-AFEE-1E2A83B69681}"/>
          </ac:spMkLst>
        </pc:spChg>
        <pc:spChg chg="del">
          <ac:chgData name="Agra Ritiņa" userId="db90f023-94e4-41fc-b594-874b4a363c31" providerId="ADAL" clId="{3CDBF21D-70F3-4E30-A05D-E177A47CB2D8}" dt="2025-06-26T11:17:02.158" v="455"/>
          <ac:spMkLst>
            <pc:docMk/>
            <pc:sldMk cId="4095535662" sldId="344"/>
            <ac:spMk id="3" creationId="{C06895A3-6882-E51A-BC2B-332DDF61B2A5}"/>
          </ac:spMkLst>
        </pc:spChg>
        <pc:spChg chg="add mod">
          <ac:chgData name="Agra Ritiņa" userId="db90f023-94e4-41fc-b594-874b4a363c31" providerId="ADAL" clId="{3CDBF21D-70F3-4E30-A05D-E177A47CB2D8}" dt="2025-06-27T20:10:50.533" v="1601" actId="20577"/>
          <ac:spMkLst>
            <pc:docMk/>
            <pc:sldMk cId="4095535662" sldId="344"/>
            <ac:spMk id="6" creationId="{59196620-C0A4-A6B8-C8E2-920F6FCC8F48}"/>
          </ac:spMkLst>
        </pc:spChg>
        <pc:picChg chg="add mod">
          <ac:chgData name="Agra Ritiņa" userId="db90f023-94e4-41fc-b594-874b4a363c31" providerId="ADAL" clId="{3CDBF21D-70F3-4E30-A05D-E177A47CB2D8}" dt="2025-06-26T11:19:11.205" v="523" actId="14100"/>
          <ac:picMkLst>
            <pc:docMk/>
            <pc:sldMk cId="4095535662" sldId="344"/>
            <ac:picMk id="4" creationId="{AE3AAC8E-C5AA-C697-1775-3E90600ABCA9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6T11:23:01.768" v="601" actId="20577"/>
        <pc:sldMkLst>
          <pc:docMk/>
          <pc:sldMk cId="3379148333" sldId="345"/>
        </pc:sldMkLst>
        <pc:spChg chg="mod">
          <ac:chgData name="Agra Ritiņa" userId="db90f023-94e4-41fc-b594-874b4a363c31" providerId="ADAL" clId="{3CDBF21D-70F3-4E30-A05D-E177A47CB2D8}" dt="2025-06-26T11:20:26.658" v="528" actId="14100"/>
          <ac:spMkLst>
            <pc:docMk/>
            <pc:sldMk cId="3379148333" sldId="345"/>
            <ac:spMk id="2" creationId="{7E999368-CB4A-DECE-D03C-CE3B25C60AE7}"/>
          </ac:spMkLst>
        </pc:spChg>
        <pc:spChg chg="del">
          <ac:chgData name="Agra Ritiņa" userId="db90f023-94e4-41fc-b594-874b4a363c31" providerId="ADAL" clId="{3CDBF21D-70F3-4E30-A05D-E177A47CB2D8}" dt="2025-06-26T11:20:38.860" v="529"/>
          <ac:spMkLst>
            <pc:docMk/>
            <pc:sldMk cId="3379148333" sldId="345"/>
            <ac:spMk id="3" creationId="{D0667D62-9DB2-D532-B9BD-E2A5E1D03F47}"/>
          </ac:spMkLst>
        </pc:spChg>
        <pc:spChg chg="add mod">
          <ac:chgData name="Agra Ritiņa" userId="db90f023-94e4-41fc-b594-874b4a363c31" providerId="ADAL" clId="{3CDBF21D-70F3-4E30-A05D-E177A47CB2D8}" dt="2025-06-26T11:23:01.768" v="601" actId="20577"/>
          <ac:spMkLst>
            <pc:docMk/>
            <pc:sldMk cId="3379148333" sldId="345"/>
            <ac:spMk id="6" creationId="{E3270DF5-180A-700A-6FBD-668CB24A384C}"/>
          </ac:spMkLst>
        </pc:spChg>
        <pc:picChg chg="add mod">
          <ac:chgData name="Agra Ritiņa" userId="db90f023-94e4-41fc-b594-874b4a363c31" providerId="ADAL" clId="{3CDBF21D-70F3-4E30-A05D-E177A47CB2D8}" dt="2025-06-26T11:21:25.215" v="538" actId="14100"/>
          <ac:picMkLst>
            <pc:docMk/>
            <pc:sldMk cId="3379148333" sldId="345"/>
            <ac:picMk id="4" creationId="{213A077A-8A48-671D-04C0-D34050B2F5E3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6T11:25:45.253" v="632" actId="20577"/>
        <pc:sldMkLst>
          <pc:docMk/>
          <pc:sldMk cId="3012488861" sldId="346"/>
        </pc:sldMkLst>
        <pc:spChg chg="mod">
          <ac:chgData name="Agra Ritiņa" userId="db90f023-94e4-41fc-b594-874b4a363c31" providerId="ADAL" clId="{3CDBF21D-70F3-4E30-A05D-E177A47CB2D8}" dt="2025-06-26T11:23:49.607" v="607" actId="122"/>
          <ac:spMkLst>
            <pc:docMk/>
            <pc:sldMk cId="3012488861" sldId="346"/>
            <ac:spMk id="2" creationId="{557474DE-CECB-71FB-F52E-F206D48F9409}"/>
          </ac:spMkLst>
        </pc:spChg>
        <pc:spChg chg="del">
          <ac:chgData name="Agra Ritiņa" userId="db90f023-94e4-41fc-b594-874b4a363c31" providerId="ADAL" clId="{3CDBF21D-70F3-4E30-A05D-E177A47CB2D8}" dt="2025-06-26T11:24:02.575" v="608"/>
          <ac:spMkLst>
            <pc:docMk/>
            <pc:sldMk cId="3012488861" sldId="346"/>
            <ac:spMk id="3" creationId="{5371B12D-C901-EAF0-3EBC-6F11E037E1C3}"/>
          </ac:spMkLst>
        </pc:spChg>
        <pc:spChg chg="add mod">
          <ac:chgData name="Agra Ritiņa" userId="db90f023-94e4-41fc-b594-874b4a363c31" providerId="ADAL" clId="{3CDBF21D-70F3-4E30-A05D-E177A47CB2D8}" dt="2025-06-26T11:25:45.253" v="632" actId="20577"/>
          <ac:spMkLst>
            <pc:docMk/>
            <pc:sldMk cId="3012488861" sldId="346"/>
            <ac:spMk id="6" creationId="{4CA2E152-596A-6F98-F1FC-F9F7D23024BF}"/>
          </ac:spMkLst>
        </pc:spChg>
        <pc:picChg chg="add mod">
          <ac:chgData name="Agra Ritiņa" userId="db90f023-94e4-41fc-b594-874b4a363c31" providerId="ADAL" clId="{3CDBF21D-70F3-4E30-A05D-E177A47CB2D8}" dt="2025-06-26T11:25:03.122" v="621" actId="14100"/>
          <ac:picMkLst>
            <pc:docMk/>
            <pc:sldMk cId="3012488861" sldId="346"/>
            <ac:picMk id="4" creationId="{9A9F86A9-3F66-102E-49D5-DAA97D5112E0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6T11:28:08.921" v="661" actId="20577"/>
        <pc:sldMkLst>
          <pc:docMk/>
          <pc:sldMk cId="691266593" sldId="347"/>
        </pc:sldMkLst>
        <pc:spChg chg="mod">
          <ac:chgData name="Agra Ritiņa" userId="db90f023-94e4-41fc-b594-874b4a363c31" providerId="ADAL" clId="{3CDBF21D-70F3-4E30-A05D-E177A47CB2D8}" dt="2025-06-26T11:26:36.593" v="637" actId="122"/>
          <ac:spMkLst>
            <pc:docMk/>
            <pc:sldMk cId="691266593" sldId="347"/>
            <ac:spMk id="2" creationId="{F41D2735-8BD7-0D50-51A7-861011DC0879}"/>
          </ac:spMkLst>
        </pc:spChg>
        <pc:spChg chg="del">
          <ac:chgData name="Agra Ritiņa" userId="db90f023-94e4-41fc-b594-874b4a363c31" providerId="ADAL" clId="{3CDBF21D-70F3-4E30-A05D-E177A47CB2D8}" dt="2025-06-26T11:26:49.342" v="638"/>
          <ac:spMkLst>
            <pc:docMk/>
            <pc:sldMk cId="691266593" sldId="347"/>
            <ac:spMk id="3" creationId="{F5CA9D91-02CD-015A-D0ED-4AD309CDF49E}"/>
          </ac:spMkLst>
        </pc:spChg>
        <pc:spChg chg="add mod">
          <ac:chgData name="Agra Ritiņa" userId="db90f023-94e4-41fc-b594-874b4a363c31" providerId="ADAL" clId="{3CDBF21D-70F3-4E30-A05D-E177A47CB2D8}" dt="2025-06-26T11:28:08.921" v="661" actId="20577"/>
          <ac:spMkLst>
            <pc:docMk/>
            <pc:sldMk cId="691266593" sldId="347"/>
            <ac:spMk id="6" creationId="{B030E493-0565-B183-89F1-436F89646D4E}"/>
          </ac:spMkLst>
        </pc:spChg>
        <pc:picChg chg="add mod">
          <ac:chgData name="Agra Ritiņa" userId="db90f023-94e4-41fc-b594-874b4a363c31" providerId="ADAL" clId="{3CDBF21D-70F3-4E30-A05D-E177A47CB2D8}" dt="2025-06-26T11:26:53.967" v="640" actId="1076"/>
          <ac:picMkLst>
            <pc:docMk/>
            <pc:sldMk cId="691266593" sldId="347"/>
            <ac:picMk id="4" creationId="{69121D6A-3F77-2AD5-C990-42F6CAB9B170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7T20:31:21.472" v="2323" actId="20577"/>
        <pc:sldMkLst>
          <pc:docMk/>
          <pc:sldMk cId="1738747641" sldId="348"/>
        </pc:sldMkLst>
        <pc:spChg chg="mod">
          <ac:chgData name="Agra Ritiņa" userId="db90f023-94e4-41fc-b594-874b4a363c31" providerId="ADAL" clId="{3CDBF21D-70F3-4E30-A05D-E177A47CB2D8}" dt="2025-06-26T11:29:03.346" v="666" actId="122"/>
          <ac:spMkLst>
            <pc:docMk/>
            <pc:sldMk cId="1738747641" sldId="348"/>
            <ac:spMk id="2" creationId="{4980DD62-E7D9-FEAF-60E5-D8C029B4FB07}"/>
          </ac:spMkLst>
        </pc:spChg>
        <pc:spChg chg="del">
          <ac:chgData name="Agra Ritiņa" userId="db90f023-94e4-41fc-b594-874b4a363c31" providerId="ADAL" clId="{3CDBF21D-70F3-4E30-A05D-E177A47CB2D8}" dt="2025-06-26T11:29:13.486" v="667"/>
          <ac:spMkLst>
            <pc:docMk/>
            <pc:sldMk cId="1738747641" sldId="348"/>
            <ac:spMk id="3" creationId="{1E32A8FE-3163-AA50-796D-06FBDF0E7453}"/>
          </ac:spMkLst>
        </pc:spChg>
        <pc:spChg chg="add mod">
          <ac:chgData name="Agra Ritiņa" userId="db90f023-94e4-41fc-b594-874b4a363c31" providerId="ADAL" clId="{3CDBF21D-70F3-4E30-A05D-E177A47CB2D8}" dt="2025-06-27T20:31:21.472" v="2323" actId="20577"/>
          <ac:spMkLst>
            <pc:docMk/>
            <pc:sldMk cId="1738747641" sldId="348"/>
            <ac:spMk id="6" creationId="{19466690-BFDF-0D16-E0D5-E9E2D52C130C}"/>
          </ac:spMkLst>
        </pc:spChg>
        <pc:picChg chg="add mod">
          <ac:chgData name="Agra Ritiņa" userId="db90f023-94e4-41fc-b594-874b4a363c31" providerId="ADAL" clId="{3CDBF21D-70F3-4E30-A05D-E177A47CB2D8}" dt="2025-06-26T11:30:33.487" v="711" actId="14100"/>
          <ac:picMkLst>
            <pc:docMk/>
            <pc:sldMk cId="1738747641" sldId="348"/>
            <ac:picMk id="4" creationId="{41CC85A3-15B0-E8DA-269F-74AF33570F76}"/>
          </ac:picMkLst>
        </pc:picChg>
      </pc:sldChg>
      <pc:sldChg chg="modSp new mod">
        <pc:chgData name="Agra Ritiņa" userId="db90f023-94e4-41fc-b594-874b4a363c31" providerId="ADAL" clId="{3CDBF21D-70F3-4E30-A05D-E177A47CB2D8}" dt="2025-06-27T20:16:48.662" v="1916" actId="20577"/>
        <pc:sldMkLst>
          <pc:docMk/>
          <pc:sldMk cId="3504689634" sldId="349"/>
        </pc:sldMkLst>
        <pc:spChg chg="mod">
          <ac:chgData name="Agra Ritiņa" userId="db90f023-94e4-41fc-b594-874b4a363c31" providerId="ADAL" clId="{3CDBF21D-70F3-4E30-A05D-E177A47CB2D8}" dt="2025-06-27T19:25:20.154" v="731"/>
          <ac:spMkLst>
            <pc:docMk/>
            <pc:sldMk cId="3504689634" sldId="349"/>
            <ac:spMk id="2" creationId="{69D7375C-E14F-1B9E-2CCC-31906DEB4C16}"/>
          </ac:spMkLst>
        </pc:spChg>
        <pc:spChg chg="mod">
          <ac:chgData name="Agra Ritiņa" userId="db90f023-94e4-41fc-b594-874b4a363c31" providerId="ADAL" clId="{3CDBF21D-70F3-4E30-A05D-E177A47CB2D8}" dt="2025-06-27T20:16:48.662" v="1916" actId="20577"/>
          <ac:spMkLst>
            <pc:docMk/>
            <pc:sldMk cId="3504689634" sldId="349"/>
            <ac:spMk id="3" creationId="{79424F76-4B2B-7EAC-7DDC-D22846C63BD4}"/>
          </ac:spMkLst>
        </pc:spChg>
      </pc:sldChg>
      <pc:sldChg chg="addSp delSp modSp new mod">
        <pc:chgData name="Agra Ritiņa" userId="db90f023-94e4-41fc-b594-874b4a363c31" providerId="ADAL" clId="{3CDBF21D-70F3-4E30-A05D-E177A47CB2D8}" dt="2025-06-27T19:27:15.203" v="741" actId="14100"/>
        <pc:sldMkLst>
          <pc:docMk/>
          <pc:sldMk cId="1975907098" sldId="350"/>
        </pc:sldMkLst>
        <pc:spChg chg="mod">
          <ac:chgData name="Agra Ritiņa" userId="db90f023-94e4-41fc-b594-874b4a363c31" providerId="ADAL" clId="{3CDBF21D-70F3-4E30-A05D-E177A47CB2D8}" dt="2025-06-27T19:27:01.079" v="738" actId="122"/>
          <ac:spMkLst>
            <pc:docMk/>
            <pc:sldMk cId="1975907098" sldId="350"/>
            <ac:spMk id="2" creationId="{626E4012-1E4A-F421-0D80-1A0CF5FF7AE4}"/>
          </ac:spMkLst>
        </pc:spChg>
        <pc:spChg chg="del">
          <ac:chgData name="Agra Ritiņa" userId="db90f023-94e4-41fc-b594-874b4a363c31" providerId="ADAL" clId="{3CDBF21D-70F3-4E30-A05D-E177A47CB2D8}" dt="2025-06-27T19:26:10.095" v="733"/>
          <ac:spMkLst>
            <pc:docMk/>
            <pc:sldMk cId="1975907098" sldId="350"/>
            <ac:spMk id="3" creationId="{5F9E7B5A-D01D-FB6F-57A2-8D8843A64A1D}"/>
          </ac:spMkLst>
        </pc:spChg>
        <pc:picChg chg="add mod">
          <ac:chgData name="Agra Ritiņa" userId="db90f023-94e4-41fc-b594-874b4a363c31" providerId="ADAL" clId="{3CDBF21D-70F3-4E30-A05D-E177A47CB2D8}" dt="2025-06-27T19:27:15.203" v="741" actId="14100"/>
          <ac:picMkLst>
            <pc:docMk/>
            <pc:sldMk cId="1975907098" sldId="350"/>
            <ac:picMk id="4" creationId="{340C032D-EF30-16A7-BCB7-91782054E930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7T19:28:39.213" v="752" actId="14100"/>
        <pc:sldMkLst>
          <pc:docMk/>
          <pc:sldMk cId="94201053" sldId="351"/>
        </pc:sldMkLst>
        <pc:spChg chg="mod">
          <ac:chgData name="Agra Ritiņa" userId="db90f023-94e4-41fc-b594-874b4a363c31" providerId="ADAL" clId="{3CDBF21D-70F3-4E30-A05D-E177A47CB2D8}" dt="2025-06-27T19:28:34.745" v="751" actId="14100"/>
          <ac:spMkLst>
            <pc:docMk/>
            <pc:sldMk cId="94201053" sldId="351"/>
            <ac:spMk id="2" creationId="{8E8187BA-4337-15FD-0436-1DCED650DC00}"/>
          </ac:spMkLst>
        </pc:spChg>
        <pc:spChg chg="del">
          <ac:chgData name="Agra Ritiņa" userId="db90f023-94e4-41fc-b594-874b4a363c31" providerId="ADAL" clId="{3CDBF21D-70F3-4E30-A05D-E177A47CB2D8}" dt="2025-06-27T19:27:43.966" v="743"/>
          <ac:spMkLst>
            <pc:docMk/>
            <pc:sldMk cId="94201053" sldId="351"/>
            <ac:spMk id="3" creationId="{D3805D3D-DCA5-01EF-C765-5F25EBD32BE7}"/>
          </ac:spMkLst>
        </pc:spChg>
        <pc:picChg chg="add mod">
          <ac:chgData name="Agra Ritiņa" userId="db90f023-94e4-41fc-b594-874b4a363c31" providerId="ADAL" clId="{3CDBF21D-70F3-4E30-A05D-E177A47CB2D8}" dt="2025-06-27T19:28:39.213" v="752" actId="14100"/>
          <ac:picMkLst>
            <pc:docMk/>
            <pc:sldMk cId="94201053" sldId="351"/>
            <ac:picMk id="4" creationId="{7141D25F-3D1C-6AEC-44AC-F91AF002E285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7T19:30:24.282" v="809" actId="1076"/>
        <pc:sldMkLst>
          <pc:docMk/>
          <pc:sldMk cId="1525788011" sldId="352"/>
        </pc:sldMkLst>
        <pc:spChg chg="mod">
          <ac:chgData name="Agra Ritiņa" userId="db90f023-94e4-41fc-b594-874b4a363c31" providerId="ADAL" clId="{3CDBF21D-70F3-4E30-A05D-E177A47CB2D8}" dt="2025-06-27T19:30:05.885" v="806" actId="20577"/>
          <ac:spMkLst>
            <pc:docMk/>
            <pc:sldMk cId="1525788011" sldId="352"/>
            <ac:spMk id="2" creationId="{B61C2582-BB9C-38D1-2394-38E5DFA644F4}"/>
          </ac:spMkLst>
        </pc:spChg>
        <pc:spChg chg="del">
          <ac:chgData name="Agra Ritiņa" userId="db90f023-94e4-41fc-b594-874b4a363c31" providerId="ADAL" clId="{3CDBF21D-70F3-4E30-A05D-E177A47CB2D8}" dt="2025-06-27T19:29:02.648" v="754"/>
          <ac:spMkLst>
            <pc:docMk/>
            <pc:sldMk cId="1525788011" sldId="352"/>
            <ac:spMk id="3" creationId="{E0CBEB50-E3B8-17F1-B7B2-C5B7529585BD}"/>
          </ac:spMkLst>
        </pc:spChg>
        <pc:picChg chg="add mod">
          <ac:chgData name="Agra Ritiņa" userId="db90f023-94e4-41fc-b594-874b4a363c31" providerId="ADAL" clId="{3CDBF21D-70F3-4E30-A05D-E177A47CB2D8}" dt="2025-06-27T19:30:24.282" v="809" actId="1076"/>
          <ac:picMkLst>
            <pc:docMk/>
            <pc:sldMk cId="1525788011" sldId="352"/>
            <ac:picMk id="4" creationId="{9293AD5F-6C0E-3CCF-A6F1-2A10BD1F6180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7T20:01:12.774" v="1486" actId="20577"/>
        <pc:sldMkLst>
          <pc:docMk/>
          <pc:sldMk cId="1195044344" sldId="353"/>
        </pc:sldMkLst>
        <pc:spChg chg="mod">
          <ac:chgData name="Agra Ritiņa" userId="db90f023-94e4-41fc-b594-874b4a363c31" providerId="ADAL" clId="{3CDBF21D-70F3-4E30-A05D-E177A47CB2D8}" dt="2025-06-27T20:01:12.774" v="1486" actId="20577"/>
          <ac:spMkLst>
            <pc:docMk/>
            <pc:sldMk cId="1195044344" sldId="353"/>
            <ac:spMk id="2" creationId="{B3C30094-2C9F-8869-3EC1-718F4CFA2D03}"/>
          </ac:spMkLst>
        </pc:spChg>
        <pc:spChg chg="del">
          <ac:chgData name="Agra Ritiņa" userId="db90f023-94e4-41fc-b594-874b4a363c31" providerId="ADAL" clId="{3CDBF21D-70F3-4E30-A05D-E177A47CB2D8}" dt="2025-06-27T19:30:46.981" v="811"/>
          <ac:spMkLst>
            <pc:docMk/>
            <pc:sldMk cId="1195044344" sldId="353"/>
            <ac:spMk id="3" creationId="{8FEFCDB5-F359-366A-CFAC-EC893ACFC284}"/>
          </ac:spMkLst>
        </pc:spChg>
        <pc:spChg chg="add mod">
          <ac:chgData name="Agra Ritiņa" userId="db90f023-94e4-41fc-b594-874b4a363c31" providerId="ADAL" clId="{3CDBF21D-70F3-4E30-A05D-E177A47CB2D8}" dt="2025-06-27T19:31:22.103" v="815" actId="478"/>
          <ac:spMkLst>
            <pc:docMk/>
            <pc:sldMk cId="1195044344" sldId="353"/>
            <ac:spMk id="6" creationId="{928AF673-F795-E55A-6E38-EF7318683EF3}"/>
          </ac:spMkLst>
        </pc:spChg>
        <pc:picChg chg="add del mod">
          <ac:chgData name="Agra Ritiņa" userId="db90f023-94e4-41fc-b594-874b4a363c31" providerId="ADAL" clId="{3CDBF21D-70F3-4E30-A05D-E177A47CB2D8}" dt="2025-06-27T19:31:22.103" v="815" actId="478"/>
          <ac:picMkLst>
            <pc:docMk/>
            <pc:sldMk cId="1195044344" sldId="353"/>
            <ac:picMk id="4" creationId="{E3118689-44E4-EA5B-85F4-949A5E680DC5}"/>
          </ac:picMkLst>
        </pc:picChg>
        <pc:picChg chg="add mod">
          <ac:chgData name="Agra Ritiņa" userId="db90f023-94e4-41fc-b594-874b4a363c31" providerId="ADAL" clId="{3CDBF21D-70F3-4E30-A05D-E177A47CB2D8}" dt="2025-06-27T19:31:38.905" v="817" actId="14100"/>
          <ac:picMkLst>
            <pc:docMk/>
            <pc:sldMk cId="1195044344" sldId="353"/>
            <ac:picMk id="5" creationId="{A71901B8-3652-90E4-B475-1E754B191006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7T20:01:53.447" v="1505" actId="20577"/>
        <pc:sldMkLst>
          <pc:docMk/>
          <pc:sldMk cId="627192592" sldId="354"/>
        </pc:sldMkLst>
        <pc:spChg chg="mod">
          <ac:chgData name="Agra Ritiņa" userId="db90f023-94e4-41fc-b594-874b4a363c31" providerId="ADAL" clId="{3CDBF21D-70F3-4E30-A05D-E177A47CB2D8}" dt="2025-06-27T20:01:53.447" v="1505" actId="20577"/>
          <ac:spMkLst>
            <pc:docMk/>
            <pc:sldMk cId="627192592" sldId="354"/>
            <ac:spMk id="2" creationId="{6FA09699-D690-11BF-9F4B-049D6D0796D3}"/>
          </ac:spMkLst>
        </pc:spChg>
        <pc:spChg chg="del">
          <ac:chgData name="Agra Ritiņa" userId="db90f023-94e4-41fc-b594-874b4a363c31" providerId="ADAL" clId="{3CDBF21D-70F3-4E30-A05D-E177A47CB2D8}" dt="2025-06-27T19:32:55.619" v="824"/>
          <ac:spMkLst>
            <pc:docMk/>
            <pc:sldMk cId="627192592" sldId="354"/>
            <ac:spMk id="3" creationId="{D9D4EA64-33DD-91B4-A59F-6238A6773E07}"/>
          </ac:spMkLst>
        </pc:spChg>
        <pc:picChg chg="add mod">
          <ac:chgData name="Agra Ritiņa" userId="db90f023-94e4-41fc-b594-874b4a363c31" providerId="ADAL" clId="{3CDBF21D-70F3-4E30-A05D-E177A47CB2D8}" dt="2025-06-27T19:33:33.225" v="832" actId="1076"/>
          <ac:picMkLst>
            <pc:docMk/>
            <pc:sldMk cId="627192592" sldId="354"/>
            <ac:picMk id="4" creationId="{A5B606A8-57BB-10E0-01AB-593D7D97145E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7T20:03:38.793" v="1538" actId="20577"/>
        <pc:sldMkLst>
          <pc:docMk/>
          <pc:sldMk cId="3010983769" sldId="355"/>
        </pc:sldMkLst>
        <pc:spChg chg="mod">
          <ac:chgData name="Agra Ritiņa" userId="db90f023-94e4-41fc-b594-874b4a363c31" providerId="ADAL" clId="{3CDBF21D-70F3-4E30-A05D-E177A47CB2D8}" dt="2025-06-27T20:03:38.793" v="1538" actId="20577"/>
          <ac:spMkLst>
            <pc:docMk/>
            <pc:sldMk cId="3010983769" sldId="355"/>
            <ac:spMk id="2" creationId="{CDBD224E-62D5-7465-6021-0CDE4F0A144E}"/>
          </ac:spMkLst>
        </pc:spChg>
        <pc:spChg chg="del mod">
          <ac:chgData name="Agra Ritiņa" userId="db90f023-94e4-41fc-b594-874b4a363c31" providerId="ADAL" clId="{3CDBF21D-70F3-4E30-A05D-E177A47CB2D8}" dt="2025-06-27T19:34:34.109" v="841"/>
          <ac:spMkLst>
            <pc:docMk/>
            <pc:sldMk cId="3010983769" sldId="355"/>
            <ac:spMk id="3" creationId="{9AF7CE8A-EC24-6529-3206-08ACE212356C}"/>
          </ac:spMkLst>
        </pc:spChg>
        <pc:picChg chg="add mod">
          <ac:chgData name="Agra Ritiņa" userId="db90f023-94e4-41fc-b594-874b4a363c31" providerId="ADAL" clId="{3CDBF21D-70F3-4E30-A05D-E177A47CB2D8}" dt="2025-06-27T20:02:59.849" v="1511" actId="14100"/>
          <ac:picMkLst>
            <pc:docMk/>
            <pc:sldMk cId="3010983769" sldId="355"/>
            <ac:picMk id="4" creationId="{667674F0-C8B4-5E80-AE38-5386A96D7FB7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7T20:03:56.922" v="1540" actId="20577"/>
        <pc:sldMkLst>
          <pc:docMk/>
          <pc:sldMk cId="2009947097" sldId="356"/>
        </pc:sldMkLst>
        <pc:spChg chg="mod">
          <ac:chgData name="Agra Ritiņa" userId="db90f023-94e4-41fc-b594-874b4a363c31" providerId="ADAL" clId="{3CDBF21D-70F3-4E30-A05D-E177A47CB2D8}" dt="2025-06-27T20:03:56.922" v="1540" actId="20577"/>
          <ac:spMkLst>
            <pc:docMk/>
            <pc:sldMk cId="2009947097" sldId="356"/>
            <ac:spMk id="2" creationId="{22BF554F-0853-B232-FA5B-BB73D662D2A0}"/>
          </ac:spMkLst>
        </pc:spChg>
        <pc:spChg chg="del">
          <ac:chgData name="Agra Ritiņa" userId="db90f023-94e4-41fc-b594-874b4a363c31" providerId="ADAL" clId="{3CDBF21D-70F3-4E30-A05D-E177A47CB2D8}" dt="2025-06-27T19:35:08.877" v="846"/>
          <ac:spMkLst>
            <pc:docMk/>
            <pc:sldMk cId="2009947097" sldId="356"/>
            <ac:spMk id="3" creationId="{0B61E052-A509-2B51-BCF3-E0EE59CB2182}"/>
          </ac:spMkLst>
        </pc:spChg>
        <pc:picChg chg="add mod">
          <ac:chgData name="Agra Ritiņa" userId="db90f023-94e4-41fc-b594-874b4a363c31" providerId="ADAL" clId="{3CDBF21D-70F3-4E30-A05D-E177A47CB2D8}" dt="2025-06-27T19:37:45.182" v="966" actId="1076"/>
          <ac:picMkLst>
            <pc:docMk/>
            <pc:sldMk cId="2009947097" sldId="356"/>
            <ac:picMk id="4" creationId="{E7DBA1DA-C9F6-FEBA-7112-B2A4BF805A57}"/>
          </ac:picMkLst>
        </pc:picChg>
      </pc:sldChg>
      <pc:sldChg chg="modSp new mod">
        <pc:chgData name="Agra Ritiņa" userId="db90f023-94e4-41fc-b594-874b4a363c31" providerId="ADAL" clId="{3CDBF21D-70F3-4E30-A05D-E177A47CB2D8}" dt="2025-06-27T20:18:27.689" v="2007" actId="20577"/>
        <pc:sldMkLst>
          <pc:docMk/>
          <pc:sldMk cId="725992358" sldId="357"/>
        </pc:sldMkLst>
        <pc:spChg chg="mod">
          <ac:chgData name="Agra Ritiņa" userId="db90f023-94e4-41fc-b594-874b4a363c31" providerId="ADAL" clId="{3CDBF21D-70F3-4E30-A05D-E177A47CB2D8}" dt="2025-06-27T19:38:04.675" v="968"/>
          <ac:spMkLst>
            <pc:docMk/>
            <pc:sldMk cId="725992358" sldId="357"/>
            <ac:spMk id="2" creationId="{FD577846-9795-15BD-74D0-DFA51E294B29}"/>
          </ac:spMkLst>
        </pc:spChg>
        <pc:spChg chg="mod">
          <ac:chgData name="Agra Ritiņa" userId="db90f023-94e4-41fc-b594-874b4a363c31" providerId="ADAL" clId="{3CDBF21D-70F3-4E30-A05D-E177A47CB2D8}" dt="2025-06-27T20:18:27.689" v="2007" actId="20577"/>
          <ac:spMkLst>
            <pc:docMk/>
            <pc:sldMk cId="725992358" sldId="357"/>
            <ac:spMk id="3" creationId="{14140C31-32DD-FC13-62D3-95AFA6886876}"/>
          </ac:spMkLst>
        </pc:spChg>
      </pc:sldChg>
      <pc:sldChg chg="addSp delSp modSp new mod">
        <pc:chgData name="Agra Ritiņa" userId="db90f023-94e4-41fc-b594-874b4a363c31" providerId="ADAL" clId="{3CDBF21D-70F3-4E30-A05D-E177A47CB2D8}" dt="2025-06-27T19:39:38.765" v="984" actId="1076"/>
        <pc:sldMkLst>
          <pc:docMk/>
          <pc:sldMk cId="2425708994" sldId="358"/>
        </pc:sldMkLst>
        <pc:spChg chg="mod">
          <ac:chgData name="Agra Ritiņa" userId="db90f023-94e4-41fc-b594-874b4a363c31" providerId="ADAL" clId="{3CDBF21D-70F3-4E30-A05D-E177A47CB2D8}" dt="2025-06-27T19:39:25.672" v="981" actId="27636"/>
          <ac:spMkLst>
            <pc:docMk/>
            <pc:sldMk cId="2425708994" sldId="358"/>
            <ac:spMk id="2" creationId="{C6AD9595-6F90-489D-1337-18EB97B3F601}"/>
          </ac:spMkLst>
        </pc:spChg>
        <pc:spChg chg="del">
          <ac:chgData name="Agra Ritiņa" userId="db90f023-94e4-41fc-b594-874b4a363c31" providerId="ADAL" clId="{3CDBF21D-70F3-4E30-A05D-E177A47CB2D8}" dt="2025-06-27T19:38:33.546" v="970"/>
          <ac:spMkLst>
            <pc:docMk/>
            <pc:sldMk cId="2425708994" sldId="358"/>
            <ac:spMk id="3" creationId="{6602A949-9A76-7106-B87C-F56F4E29B34F}"/>
          </ac:spMkLst>
        </pc:spChg>
        <pc:picChg chg="add mod">
          <ac:chgData name="Agra Ritiņa" userId="db90f023-94e4-41fc-b594-874b4a363c31" providerId="ADAL" clId="{3CDBF21D-70F3-4E30-A05D-E177A47CB2D8}" dt="2025-06-27T19:39:38.765" v="984" actId="1076"/>
          <ac:picMkLst>
            <pc:docMk/>
            <pc:sldMk cId="2425708994" sldId="358"/>
            <ac:picMk id="4" creationId="{73C1B010-9A99-4C4C-558B-58A090CAC2D6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7T19:40:34.884" v="993" actId="14100"/>
        <pc:sldMkLst>
          <pc:docMk/>
          <pc:sldMk cId="3493123291" sldId="359"/>
        </pc:sldMkLst>
        <pc:spChg chg="mod">
          <ac:chgData name="Agra Ritiņa" userId="db90f023-94e4-41fc-b594-874b4a363c31" providerId="ADAL" clId="{3CDBF21D-70F3-4E30-A05D-E177A47CB2D8}" dt="2025-06-27T19:40:23.994" v="991" actId="27636"/>
          <ac:spMkLst>
            <pc:docMk/>
            <pc:sldMk cId="3493123291" sldId="359"/>
            <ac:spMk id="2" creationId="{5A835603-13D4-8B70-A184-90FB3656FFFB}"/>
          </ac:spMkLst>
        </pc:spChg>
        <pc:spChg chg="del">
          <ac:chgData name="Agra Ritiņa" userId="db90f023-94e4-41fc-b594-874b4a363c31" providerId="ADAL" clId="{3CDBF21D-70F3-4E30-A05D-E177A47CB2D8}" dt="2025-06-27T19:39:59.028" v="986"/>
          <ac:spMkLst>
            <pc:docMk/>
            <pc:sldMk cId="3493123291" sldId="359"/>
            <ac:spMk id="3" creationId="{1800E056-C22B-98D2-CE2A-090131EDE620}"/>
          </ac:spMkLst>
        </pc:spChg>
        <pc:picChg chg="add mod">
          <ac:chgData name="Agra Ritiņa" userId="db90f023-94e4-41fc-b594-874b4a363c31" providerId="ADAL" clId="{3CDBF21D-70F3-4E30-A05D-E177A47CB2D8}" dt="2025-06-27T19:40:34.884" v="993" actId="14100"/>
          <ac:picMkLst>
            <pc:docMk/>
            <pc:sldMk cId="3493123291" sldId="359"/>
            <ac:picMk id="4" creationId="{4557CEE9-EAE1-7243-D8DA-C1B6B89801CA}"/>
          </ac:picMkLst>
        </pc:picChg>
      </pc:sldChg>
      <pc:sldChg chg="addSp delSp modSp new mod">
        <pc:chgData name="Agra Ritiņa" userId="db90f023-94e4-41fc-b594-874b4a363c31" providerId="ADAL" clId="{3CDBF21D-70F3-4E30-A05D-E177A47CB2D8}" dt="2025-06-27T19:42:35.800" v="1028" actId="14100"/>
        <pc:sldMkLst>
          <pc:docMk/>
          <pc:sldMk cId="3981444102" sldId="360"/>
        </pc:sldMkLst>
        <pc:spChg chg="mod">
          <ac:chgData name="Agra Ritiņa" userId="db90f023-94e4-41fc-b594-874b4a363c31" providerId="ADAL" clId="{3CDBF21D-70F3-4E30-A05D-E177A47CB2D8}" dt="2025-06-27T19:42:35.800" v="1028" actId="14100"/>
          <ac:spMkLst>
            <pc:docMk/>
            <pc:sldMk cId="3981444102" sldId="360"/>
            <ac:spMk id="2" creationId="{435E4EB3-E5C4-524B-735C-75DB6E2CCC98}"/>
          </ac:spMkLst>
        </pc:spChg>
        <pc:spChg chg="del">
          <ac:chgData name="Agra Ritiņa" userId="db90f023-94e4-41fc-b594-874b4a363c31" providerId="ADAL" clId="{3CDBF21D-70F3-4E30-A05D-E177A47CB2D8}" dt="2025-06-27T19:40:56.450" v="995"/>
          <ac:spMkLst>
            <pc:docMk/>
            <pc:sldMk cId="3981444102" sldId="360"/>
            <ac:spMk id="3" creationId="{9F9B6788-65FE-C3CD-0AB5-377ADFA2316C}"/>
          </ac:spMkLst>
        </pc:spChg>
        <pc:picChg chg="add mod">
          <ac:chgData name="Agra Ritiņa" userId="db90f023-94e4-41fc-b594-874b4a363c31" providerId="ADAL" clId="{3CDBF21D-70F3-4E30-A05D-E177A47CB2D8}" dt="2025-06-27T19:42:29.895" v="1027" actId="1076"/>
          <ac:picMkLst>
            <pc:docMk/>
            <pc:sldMk cId="3981444102" sldId="360"/>
            <ac:picMk id="4" creationId="{D5B9700E-5EF6-5CFA-22EE-77601E9E92B9}"/>
          </ac:picMkLst>
        </pc:picChg>
      </pc:sldChg>
      <pc:sldChg chg="modSp new mod">
        <pc:chgData name="Agra Ritiņa" userId="db90f023-94e4-41fc-b594-874b4a363c31" providerId="ADAL" clId="{3CDBF21D-70F3-4E30-A05D-E177A47CB2D8}" dt="2025-06-27T20:19:04.992" v="2009" actId="20577"/>
        <pc:sldMkLst>
          <pc:docMk/>
          <pc:sldMk cId="1088545177" sldId="361"/>
        </pc:sldMkLst>
        <pc:spChg chg="mod">
          <ac:chgData name="Agra Ritiņa" userId="db90f023-94e4-41fc-b594-874b4a363c31" providerId="ADAL" clId="{3CDBF21D-70F3-4E30-A05D-E177A47CB2D8}" dt="2025-06-27T19:43:47.172" v="1036" actId="14100"/>
          <ac:spMkLst>
            <pc:docMk/>
            <pc:sldMk cId="1088545177" sldId="361"/>
            <ac:spMk id="2" creationId="{494F5E2D-9909-29C7-1853-12AC1CA91A52}"/>
          </ac:spMkLst>
        </pc:spChg>
        <pc:spChg chg="mod">
          <ac:chgData name="Agra Ritiņa" userId="db90f023-94e4-41fc-b594-874b4a363c31" providerId="ADAL" clId="{3CDBF21D-70F3-4E30-A05D-E177A47CB2D8}" dt="2025-06-27T20:19:04.992" v="2009" actId="20577"/>
          <ac:spMkLst>
            <pc:docMk/>
            <pc:sldMk cId="1088545177" sldId="361"/>
            <ac:spMk id="3" creationId="{6AAF545E-2A43-8243-4E51-E8F97C0029F7}"/>
          </ac:spMkLst>
        </pc:spChg>
      </pc:sldChg>
      <pc:sldChg chg="modSp new mod">
        <pc:chgData name="Agra Ritiņa" userId="db90f023-94e4-41fc-b594-874b4a363c31" providerId="ADAL" clId="{3CDBF21D-70F3-4E30-A05D-E177A47CB2D8}" dt="2025-06-27T19:45:11.089" v="1050"/>
        <pc:sldMkLst>
          <pc:docMk/>
          <pc:sldMk cId="1671878596" sldId="362"/>
        </pc:sldMkLst>
        <pc:spChg chg="mod">
          <ac:chgData name="Agra Ritiņa" userId="db90f023-94e4-41fc-b594-874b4a363c31" providerId="ADAL" clId="{3CDBF21D-70F3-4E30-A05D-E177A47CB2D8}" dt="2025-06-27T19:45:11.089" v="1050"/>
          <ac:spMkLst>
            <pc:docMk/>
            <pc:sldMk cId="1671878596" sldId="362"/>
            <ac:spMk id="2" creationId="{A2BFC63C-0AC4-2CB8-A59B-ABBAB65B9C4F}"/>
          </ac:spMkLst>
        </pc:spChg>
      </pc:sldChg>
    </pc:docChg>
  </pc:docChgLst>
  <pc:docChgLst>
    <pc:chgData name="Agra Ritiņa" userId="db90f023-94e4-41fc-b594-874b4a363c31" providerId="ADAL" clId="{84851798-77EC-4AB6-8E12-A33EFDF72D56}"/>
    <pc:docChg chg="undo custSel modSld">
      <pc:chgData name="Agra Ritiņa" userId="db90f023-94e4-41fc-b594-874b4a363c31" providerId="ADAL" clId="{84851798-77EC-4AB6-8E12-A33EFDF72D56}" dt="2025-01-07T14:57:04.827" v="236" actId="20577"/>
      <pc:docMkLst>
        <pc:docMk/>
      </pc:docMkLst>
      <pc:sldChg chg="modSp mod">
        <pc:chgData name="Agra Ritiņa" userId="db90f023-94e4-41fc-b594-874b4a363c31" providerId="ADAL" clId="{84851798-77EC-4AB6-8E12-A33EFDF72D56}" dt="2025-01-07T14:56:23.704" v="226" actId="20577"/>
        <pc:sldMkLst>
          <pc:docMk/>
          <pc:sldMk cId="1959146958" sldId="256"/>
        </pc:sldMkLst>
      </pc:sldChg>
      <pc:sldChg chg="addSp delSp modSp mod">
        <pc:chgData name="Agra Ritiņa" userId="db90f023-94e4-41fc-b594-874b4a363c31" providerId="ADAL" clId="{84851798-77EC-4AB6-8E12-A33EFDF72D56}" dt="2025-01-07T14:53:27.288" v="156" actId="20577"/>
        <pc:sldMkLst>
          <pc:docMk/>
          <pc:sldMk cId="1003824687" sldId="259"/>
        </pc:sldMkLst>
      </pc:sldChg>
      <pc:sldChg chg="modSp mod">
        <pc:chgData name="Agra Ritiņa" userId="db90f023-94e4-41fc-b594-874b4a363c31" providerId="ADAL" clId="{84851798-77EC-4AB6-8E12-A33EFDF72D56}" dt="2025-01-07T14:57:04.827" v="236" actId="20577"/>
        <pc:sldMkLst>
          <pc:docMk/>
          <pc:sldMk cId="3913143494" sldId="260"/>
        </pc:sldMkLst>
      </pc:sldChg>
    </pc:docChg>
  </pc:docChgLst>
  <pc:docChgLst>
    <pc:chgData name="Agra Ritiņa" userId="db90f023-94e4-41fc-b594-874b4a363c31" providerId="ADAL" clId="{C451F353-4142-4A1E-87AA-DE51D2043937}"/>
    <pc:docChg chg="undo custSel addSld delSld modSld">
      <pc:chgData name="Agra Ritiņa" userId="db90f023-94e4-41fc-b594-874b4a363c31" providerId="ADAL" clId="{C451F353-4142-4A1E-87AA-DE51D2043937}" dt="2023-11-01T11:01:49.606" v="5055" actId="20577"/>
      <pc:docMkLst>
        <pc:docMk/>
      </pc:docMkLst>
      <pc:sldChg chg="modSp mod">
        <pc:chgData name="Agra Ritiņa" userId="db90f023-94e4-41fc-b594-874b4a363c31" providerId="ADAL" clId="{C451F353-4142-4A1E-87AA-DE51D2043937}" dt="2023-10-25T09:31:20.836" v="1453" actId="14100"/>
        <pc:sldMkLst>
          <pc:docMk/>
          <pc:sldMk cId="1959146958" sldId="256"/>
        </pc:sldMkLst>
      </pc:sldChg>
      <pc:sldChg chg="modSp mod">
        <pc:chgData name="Agra Ritiņa" userId="db90f023-94e4-41fc-b594-874b4a363c31" providerId="ADAL" clId="{C451F353-4142-4A1E-87AA-DE51D2043937}" dt="2023-10-25T09:19:20.066" v="296" actId="20577"/>
        <pc:sldMkLst>
          <pc:docMk/>
          <pc:sldMk cId="1003824687" sldId="259"/>
        </pc:sldMkLst>
      </pc:sldChg>
      <pc:sldChg chg="modSp mod">
        <pc:chgData name="Agra Ritiņa" userId="db90f023-94e4-41fc-b594-874b4a363c31" providerId="ADAL" clId="{C451F353-4142-4A1E-87AA-DE51D2043937}" dt="2023-10-25T11:12:52.270" v="3365" actId="20577"/>
        <pc:sldMkLst>
          <pc:docMk/>
          <pc:sldMk cId="3913143494" sldId="260"/>
        </pc:sldMkLst>
      </pc:sldChg>
      <pc:sldChg chg="del">
        <pc:chgData name="Agra Ritiņa" userId="db90f023-94e4-41fc-b594-874b4a363c31" providerId="ADAL" clId="{C451F353-4142-4A1E-87AA-DE51D2043937}" dt="2023-10-25T09:19:39.004" v="297" actId="47"/>
        <pc:sldMkLst>
          <pc:docMk/>
          <pc:sldMk cId="2965861244" sldId="275"/>
        </pc:sldMkLst>
      </pc:sldChg>
      <pc:sldChg chg="del">
        <pc:chgData name="Agra Ritiņa" userId="db90f023-94e4-41fc-b594-874b4a363c31" providerId="ADAL" clId="{C451F353-4142-4A1E-87AA-DE51D2043937}" dt="2023-10-30T11:04:32.640" v="3380" actId="47"/>
        <pc:sldMkLst>
          <pc:docMk/>
          <pc:sldMk cId="309756693" sldId="277"/>
        </pc:sldMkLst>
      </pc:sldChg>
      <pc:sldChg chg="del">
        <pc:chgData name="Agra Ritiņa" userId="db90f023-94e4-41fc-b594-874b4a363c31" providerId="ADAL" clId="{C451F353-4142-4A1E-87AA-DE51D2043937}" dt="2023-10-30T11:04:35.650" v="3382" actId="47"/>
        <pc:sldMkLst>
          <pc:docMk/>
          <pc:sldMk cId="2485833203" sldId="279"/>
        </pc:sldMkLst>
      </pc:sldChg>
      <pc:sldChg chg="del">
        <pc:chgData name="Agra Ritiņa" userId="db90f023-94e4-41fc-b594-874b4a363c31" providerId="ADAL" clId="{C451F353-4142-4A1E-87AA-DE51D2043937}" dt="2023-10-30T11:04:29.782" v="3378" actId="47"/>
        <pc:sldMkLst>
          <pc:docMk/>
          <pc:sldMk cId="1468771575" sldId="281"/>
        </pc:sldMkLst>
      </pc:sldChg>
      <pc:sldChg chg="del">
        <pc:chgData name="Agra Ritiņa" userId="db90f023-94e4-41fc-b594-874b4a363c31" providerId="ADAL" clId="{C451F353-4142-4A1E-87AA-DE51D2043937}" dt="2023-10-30T11:04:26.352" v="3376" actId="47"/>
        <pc:sldMkLst>
          <pc:docMk/>
          <pc:sldMk cId="2591559173" sldId="283"/>
        </pc:sldMkLst>
      </pc:sldChg>
      <pc:sldChg chg="del">
        <pc:chgData name="Agra Ritiņa" userId="db90f023-94e4-41fc-b594-874b4a363c31" providerId="ADAL" clId="{C451F353-4142-4A1E-87AA-DE51D2043937}" dt="2023-10-30T11:04:27.889" v="3377" actId="47"/>
        <pc:sldMkLst>
          <pc:docMk/>
          <pc:sldMk cId="177378945" sldId="289"/>
        </pc:sldMkLst>
      </pc:sldChg>
      <pc:sldChg chg="del">
        <pc:chgData name="Agra Ritiņa" userId="db90f023-94e4-41fc-b594-874b4a363c31" providerId="ADAL" clId="{C451F353-4142-4A1E-87AA-DE51D2043937}" dt="2023-10-30T11:04:34.299" v="3381" actId="47"/>
        <pc:sldMkLst>
          <pc:docMk/>
          <pc:sldMk cId="432720560" sldId="290"/>
        </pc:sldMkLst>
      </pc:sldChg>
      <pc:sldChg chg="del">
        <pc:chgData name="Agra Ritiņa" userId="db90f023-94e4-41fc-b594-874b4a363c31" providerId="ADAL" clId="{C451F353-4142-4A1E-87AA-DE51D2043937}" dt="2023-10-30T11:04:16.760" v="3372" actId="47"/>
        <pc:sldMkLst>
          <pc:docMk/>
          <pc:sldMk cId="1679706968" sldId="297"/>
        </pc:sldMkLst>
      </pc:sldChg>
      <pc:sldChg chg="del">
        <pc:chgData name="Agra Ritiņa" userId="db90f023-94e4-41fc-b594-874b4a363c31" providerId="ADAL" clId="{C451F353-4142-4A1E-87AA-DE51D2043937}" dt="2023-10-25T09:31:53.983" v="1454" actId="47"/>
        <pc:sldMkLst>
          <pc:docMk/>
          <pc:sldMk cId="3001253333" sldId="298"/>
        </pc:sldMkLst>
      </pc:sldChg>
      <pc:sldChg chg="del">
        <pc:chgData name="Agra Ritiņa" userId="db90f023-94e4-41fc-b594-874b4a363c31" providerId="ADAL" clId="{C451F353-4142-4A1E-87AA-DE51D2043937}" dt="2023-10-30T11:04:19.828" v="3374" actId="47"/>
        <pc:sldMkLst>
          <pc:docMk/>
          <pc:sldMk cId="2581332768" sldId="299"/>
        </pc:sldMkLst>
      </pc:sldChg>
      <pc:sldChg chg="modSp mod">
        <pc:chgData name="Agra Ritiņa" userId="db90f023-94e4-41fc-b594-874b4a363c31" providerId="ADAL" clId="{C451F353-4142-4A1E-87AA-DE51D2043937}" dt="2023-10-30T11:06:06.958" v="3398" actId="207"/>
        <pc:sldMkLst>
          <pc:docMk/>
          <pc:sldMk cId="2204073344" sldId="302"/>
        </pc:sldMkLst>
      </pc:sldChg>
      <pc:sldChg chg="del">
        <pc:chgData name="Agra Ritiņa" userId="db90f023-94e4-41fc-b594-874b4a363c31" providerId="ADAL" clId="{C451F353-4142-4A1E-87AA-DE51D2043937}" dt="2023-10-30T11:04:10.337" v="3368" actId="47"/>
        <pc:sldMkLst>
          <pc:docMk/>
          <pc:sldMk cId="1167871145" sldId="304"/>
        </pc:sldMkLst>
      </pc:sldChg>
      <pc:sldChg chg="del">
        <pc:chgData name="Agra Ritiņa" userId="db90f023-94e4-41fc-b594-874b4a363c31" providerId="ADAL" clId="{C451F353-4142-4A1E-87AA-DE51D2043937}" dt="2023-10-30T11:04:14.033" v="3370" actId="47"/>
        <pc:sldMkLst>
          <pc:docMk/>
          <pc:sldMk cId="1187705478" sldId="307"/>
        </pc:sldMkLst>
      </pc:sldChg>
      <pc:sldChg chg="del">
        <pc:chgData name="Agra Ritiņa" userId="db90f023-94e4-41fc-b594-874b4a363c31" providerId="ADAL" clId="{C451F353-4142-4A1E-87AA-DE51D2043937}" dt="2023-10-30T11:04:12.527" v="3369" actId="47"/>
        <pc:sldMkLst>
          <pc:docMk/>
          <pc:sldMk cId="3402244292" sldId="309"/>
        </pc:sldMkLst>
      </pc:sldChg>
      <pc:sldChg chg="del">
        <pc:chgData name="Agra Ritiņa" userId="db90f023-94e4-41fc-b594-874b4a363c31" providerId="ADAL" clId="{C451F353-4142-4A1E-87AA-DE51D2043937}" dt="2023-10-30T11:04:15.455" v="3371" actId="47"/>
        <pc:sldMkLst>
          <pc:docMk/>
          <pc:sldMk cId="3399382689" sldId="310"/>
        </pc:sldMkLst>
      </pc:sldChg>
      <pc:sldChg chg="del">
        <pc:chgData name="Agra Ritiņa" userId="db90f023-94e4-41fc-b594-874b4a363c31" providerId="ADAL" clId="{C451F353-4142-4A1E-87AA-DE51D2043937}" dt="2023-10-30T11:04:18.150" v="3373" actId="47"/>
        <pc:sldMkLst>
          <pc:docMk/>
          <pc:sldMk cId="3728823293" sldId="311"/>
        </pc:sldMkLst>
      </pc:sldChg>
      <pc:sldChg chg="del">
        <pc:chgData name="Agra Ritiņa" userId="db90f023-94e4-41fc-b594-874b4a363c31" providerId="ADAL" clId="{C451F353-4142-4A1E-87AA-DE51D2043937}" dt="2023-10-30T11:04:42.461" v="3386" actId="47"/>
        <pc:sldMkLst>
          <pc:docMk/>
          <pc:sldMk cId="145831212" sldId="314"/>
        </pc:sldMkLst>
      </pc:sldChg>
      <pc:sldChg chg="del">
        <pc:chgData name="Agra Ritiņa" userId="db90f023-94e4-41fc-b594-874b4a363c31" providerId="ADAL" clId="{C451F353-4142-4A1E-87AA-DE51D2043937}" dt="2023-10-30T11:04:45.864" v="3388" actId="47"/>
        <pc:sldMkLst>
          <pc:docMk/>
          <pc:sldMk cId="277558130" sldId="316"/>
        </pc:sldMkLst>
      </pc:sldChg>
      <pc:sldChg chg="del">
        <pc:chgData name="Agra Ritiņa" userId="db90f023-94e4-41fc-b594-874b4a363c31" providerId="ADAL" clId="{C451F353-4142-4A1E-87AA-DE51D2043937}" dt="2023-10-30T11:04:47.445" v="3389" actId="47"/>
        <pc:sldMkLst>
          <pc:docMk/>
          <pc:sldMk cId="1900888235" sldId="317"/>
        </pc:sldMkLst>
      </pc:sldChg>
      <pc:sldChg chg="del">
        <pc:chgData name="Agra Ritiņa" userId="db90f023-94e4-41fc-b594-874b4a363c31" providerId="ADAL" clId="{C451F353-4142-4A1E-87AA-DE51D2043937}" dt="2023-10-30T11:04:31.187" v="3379" actId="47"/>
        <pc:sldMkLst>
          <pc:docMk/>
          <pc:sldMk cId="1512466100" sldId="320"/>
        </pc:sldMkLst>
      </pc:sldChg>
      <pc:sldChg chg="del">
        <pc:chgData name="Agra Ritiņa" userId="db90f023-94e4-41fc-b594-874b4a363c31" providerId="ADAL" clId="{C451F353-4142-4A1E-87AA-DE51D2043937}" dt="2023-10-30T11:04:37.195" v="3383" actId="47"/>
        <pc:sldMkLst>
          <pc:docMk/>
          <pc:sldMk cId="749817756" sldId="322"/>
        </pc:sldMkLst>
      </pc:sldChg>
      <pc:sldChg chg="del">
        <pc:chgData name="Agra Ritiņa" userId="db90f023-94e4-41fc-b594-874b4a363c31" providerId="ADAL" clId="{C451F353-4142-4A1E-87AA-DE51D2043937}" dt="2023-10-30T11:04:38.601" v="3384" actId="47"/>
        <pc:sldMkLst>
          <pc:docMk/>
          <pc:sldMk cId="2254400969" sldId="323"/>
        </pc:sldMkLst>
      </pc:sldChg>
      <pc:sldChg chg="del">
        <pc:chgData name="Agra Ritiņa" userId="db90f023-94e4-41fc-b594-874b4a363c31" providerId="ADAL" clId="{C451F353-4142-4A1E-87AA-DE51D2043937}" dt="2023-10-30T11:04:44.153" v="3387" actId="47"/>
        <pc:sldMkLst>
          <pc:docMk/>
          <pc:sldMk cId="450866012" sldId="325"/>
        </pc:sldMkLst>
      </pc:sldChg>
      <pc:sldChg chg="del">
        <pc:chgData name="Agra Ritiņa" userId="db90f023-94e4-41fc-b594-874b4a363c31" providerId="ADAL" clId="{C451F353-4142-4A1E-87AA-DE51D2043937}" dt="2023-10-30T11:04:40.623" v="3385" actId="47"/>
        <pc:sldMkLst>
          <pc:docMk/>
          <pc:sldMk cId="2434602697" sldId="328"/>
        </pc:sldMkLst>
      </pc:sldChg>
      <pc:sldChg chg="del">
        <pc:chgData name="Agra Ritiņa" userId="db90f023-94e4-41fc-b594-874b4a363c31" providerId="ADAL" clId="{C451F353-4142-4A1E-87AA-DE51D2043937}" dt="2023-10-30T11:04:24.446" v="3375" actId="47"/>
        <pc:sldMkLst>
          <pc:docMk/>
          <pc:sldMk cId="3963077287" sldId="329"/>
        </pc:sldMkLst>
      </pc:sldChg>
      <pc:sldChg chg="addSp delSp modSp new mod setBg modClrScheme delDesignElem chgLayout">
        <pc:chgData name="Agra Ritiņa" userId="db90f023-94e4-41fc-b594-874b4a363c31" providerId="ADAL" clId="{C451F353-4142-4A1E-87AA-DE51D2043937}" dt="2023-11-01T09:37:00.017" v="3731" actId="113"/>
        <pc:sldMkLst>
          <pc:docMk/>
          <pc:sldMk cId="2455034220" sldId="330"/>
        </pc:sldMkLst>
      </pc:sldChg>
      <pc:sldChg chg="addSp delSp modSp new mod setBg">
        <pc:chgData name="Agra Ritiņa" userId="db90f023-94e4-41fc-b594-874b4a363c31" providerId="ADAL" clId="{C451F353-4142-4A1E-87AA-DE51D2043937}" dt="2023-11-01T09:36:12.665" v="3730" actId="5793"/>
        <pc:sldMkLst>
          <pc:docMk/>
          <pc:sldMk cId="3825515116" sldId="331"/>
        </pc:sldMkLst>
      </pc:sldChg>
      <pc:sldChg chg="addSp delSp modSp new mod setBg">
        <pc:chgData name="Agra Ritiņa" userId="db90f023-94e4-41fc-b594-874b4a363c31" providerId="ADAL" clId="{C451F353-4142-4A1E-87AA-DE51D2043937}" dt="2023-11-01T10:17:32.775" v="3826" actId="20577"/>
        <pc:sldMkLst>
          <pc:docMk/>
          <pc:sldMk cId="3077055275" sldId="332"/>
        </pc:sldMkLst>
      </pc:sldChg>
      <pc:sldChg chg="addSp delSp modSp new mod setBg">
        <pc:chgData name="Agra Ritiņa" userId="db90f023-94e4-41fc-b594-874b4a363c31" providerId="ADAL" clId="{C451F353-4142-4A1E-87AA-DE51D2043937}" dt="2023-11-01T10:22:45.408" v="3902" actId="5793"/>
        <pc:sldMkLst>
          <pc:docMk/>
          <pc:sldMk cId="3967817422" sldId="333"/>
        </pc:sldMkLst>
      </pc:sldChg>
      <pc:sldChg chg="addSp delSp modSp new del mod setBg">
        <pc:chgData name="Agra Ritiņa" userId="db90f023-94e4-41fc-b594-874b4a363c31" providerId="ADAL" clId="{C451F353-4142-4A1E-87AA-DE51D2043937}" dt="2023-10-25T10:04:02.423" v="3344" actId="47"/>
        <pc:sldMkLst>
          <pc:docMk/>
          <pc:sldMk cId="811753413" sldId="334"/>
        </pc:sldMkLst>
      </pc:sldChg>
      <pc:sldChg chg="new del">
        <pc:chgData name="Agra Ritiņa" userId="db90f023-94e4-41fc-b594-874b4a363c31" providerId="ADAL" clId="{C451F353-4142-4A1E-87AA-DE51D2043937}" dt="2023-11-01T09:28:34.888" v="3598" actId="47"/>
        <pc:sldMkLst>
          <pc:docMk/>
          <pc:sldMk cId="1165477638" sldId="334"/>
        </pc:sldMkLst>
      </pc:sldChg>
      <pc:sldChg chg="addSp delSp modSp new mod setBg">
        <pc:chgData name="Agra Ritiņa" userId="db90f023-94e4-41fc-b594-874b4a363c31" providerId="ADAL" clId="{C451F353-4142-4A1E-87AA-DE51D2043937}" dt="2023-11-01T10:52:20.173" v="4617" actId="5793"/>
        <pc:sldMkLst>
          <pc:docMk/>
          <pc:sldMk cId="2108852599" sldId="334"/>
        </pc:sldMkLst>
      </pc:sldChg>
      <pc:sldChg chg="addSp delSp modSp new del mod setBg">
        <pc:chgData name="Agra Ritiņa" userId="db90f023-94e4-41fc-b594-874b4a363c31" providerId="ADAL" clId="{C451F353-4142-4A1E-87AA-DE51D2043937}" dt="2023-10-30T11:04:00.687" v="3366" actId="47"/>
        <pc:sldMkLst>
          <pc:docMk/>
          <pc:sldMk cId="2150374379" sldId="334"/>
        </pc:sldMkLst>
      </pc:sldChg>
      <pc:sldChg chg="new del">
        <pc:chgData name="Agra Ritiņa" userId="db90f023-94e4-41fc-b594-874b4a363c31" providerId="ADAL" clId="{C451F353-4142-4A1E-87AA-DE51D2043937}" dt="2023-10-30T11:04:06.253" v="3367" actId="47"/>
        <pc:sldMkLst>
          <pc:docMk/>
          <pc:sldMk cId="629648622" sldId="335"/>
        </pc:sldMkLst>
      </pc:sldChg>
      <pc:sldChg chg="addSp delSp modSp new mod setBg">
        <pc:chgData name="Agra Ritiņa" userId="db90f023-94e4-41fc-b594-874b4a363c31" providerId="ADAL" clId="{C451F353-4142-4A1E-87AA-DE51D2043937}" dt="2023-11-01T11:01:49.606" v="5055" actId="20577"/>
        <pc:sldMkLst>
          <pc:docMk/>
          <pc:sldMk cId="1365510335" sldId="335"/>
        </pc:sldMkLst>
      </pc:sldChg>
    </pc:docChg>
  </pc:docChgLst>
  <pc:docChgLst>
    <pc:chgData name="Agra Ritiņa" userId="db90f023-94e4-41fc-b594-874b4a363c31" providerId="ADAL" clId="{2C14CAD1-6685-4E89-B492-3A02F2B72AC1}"/>
    <pc:docChg chg="delSld">
      <pc:chgData name="Agra Ritiņa" userId="db90f023-94e4-41fc-b594-874b4a363c31" providerId="ADAL" clId="{2C14CAD1-6685-4E89-B492-3A02F2B72AC1}" dt="2025-01-07T14:40:03.079" v="0" actId="47"/>
      <pc:docMkLst>
        <pc:docMk/>
      </pc:docMkLst>
      <pc:sldChg chg="del">
        <pc:chgData name="Agra Ritiņa" userId="db90f023-94e4-41fc-b594-874b4a363c31" providerId="ADAL" clId="{2C14CAD1-6685-4E89-B492-3A02F2B72AC1}" dt="2025-01-07T14:40:03.079" v="0" actId="47"/>
        <pc:sldMkLst>
          <pc:docMk/>
          <pc:sldMk cId="3722417904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95A25-E79F-4D1C-A2D5-F2D5E58978D4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57C02-3CFC-45D6-81E2-78E0BFB9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3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9055A8-6754-4F27-8010-BF142982DD0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A4A20-9E70-4ADF-93C1-5AE458194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749808"/>
            <a:ext cx="10552176" cy="3557016"/>
          </a:xfrm>
        </p:spPr>
        <p:txBody>
          <a:bodyPr anchor="t">
            <a:normAutofit/>
          </a:bodyPr>
          <a:lstStyle>
            <a:lvl1pPr algn="l">
              <a:defRPr sz="8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1A2C5-995E-4938-A286-FF484EFA5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4" y="4315968"/>
            <a:ext cx="10552176" cy="12801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B2B54-AE65-400A-9A43-C7E9A2D0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18CBA-D8B4-47B2-892B-826C26D1B466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7D3C2-CF25-407F-9633-CC1C7EC2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44EC1-9618-44EF-8FF9-4E592466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F8405-68CE-491F-9603-4740C5B3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CE1E3-3EF1-47E0-A2C6-0077690F4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27FC9-17CA-4FBF-993C-52F712FF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CBA-D8B4-47B2-892B-826C26D1B46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EBFE2-B030-4841-A572-05CA0702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ED80D-71E3-4DA4-B807-443A846F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08ED9-1894-4019-B694-1D9693B9F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71D92-9966-4334-9C4F-DF713993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AB259-7DF6-4414-B377-7E6BE006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CBA-D8B4-47B2-892B-826C26D1B46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77192-D9CC-47B3-8528-362AADD7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D34BD-D0BE-4F88-BBB9-4E805A3F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998E-60B9-44FD-B71B-407CE234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C44ED-C49E-464D-A8E8-7E8FB156B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3930F-839A-448C-B22F-17DCF882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CBA-D8B4-47B2-892B-826C26D1B46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ED610-56DE-4381-B9BA-74E9F702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E3EBA-BBD3-4D2C-BA7E-BA64E8FC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6F91-C69F-4181-BC26-4A76210B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1709738"/>
            <a:ext cx="1055217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5FEDC-4DA0-420D-B6D3-C1B6C890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4589463"/>
            <a:ext cx="105521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8E5B0-64AB-4211-A5E9-E7B5E382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CBA-D8B4-47B2-892B-826C26D1B46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70793-C8A6-407E-AA39-E600C494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488AB-477B-4EA9-96E3-D13AA64E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2F94-5504-4796-A85A-57868A60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C2508-96AD-4E76-BFED-4E050E312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4" y="2029968"/>
            <a:ext cx="5120640" cy="4142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E25B0-ACAA-4CEA-B676-4755C97D3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2029968"/>
            <a:ext cx="5074920" cy="4142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2DA81-A1B3-43E9-B10E-0177B34D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CBA-D8B4-47B2-892B-826C26D1B46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6FC5B-4DCB-42B7-8BE0-8A0CE036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3E735-1BF2-4262-ABD0-F61F04BB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4733-9B14-4F6C-BB0C-EB32FC834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5"/>
            <a:ext cx="1055217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443C1-6678-4C0F-B744-5C06E62BC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681163"/>
            <a:ext cx="5120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D6372-56E9-420B-BE6D-5B9955C85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2505075"/>
            <a:ext cx="51206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C3E2B-9CF5-472A-92BC-C6816EE85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1681163"/>
            <a:ext cx="50749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062EC-1C60-4236-8875-B3E2F4C34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480" y="2505075"/>
            <a:ext cx="507492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27C3C-F51C-47ED-99BD-B74125C4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CBA-D8B4-47B2-892B-826C26D1B46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F6E0A-65A4-4643-BDC1-EC464634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E1B013-E7D5-428A-A2F1-6D62454A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62CF-3BAF-4273-B7E7-1B544D5C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CCCC1-9F0A-44E1-9BC9-B18193A5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CBA-D8B4-47B2-892B-826C26D1B46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7F9D3-8697-42DD-8B46-E9692676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EE5B-EBFE-44D3-A4D4-B6E05C29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66DA6-2BD1-4292-892D-78FF9F4B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CBA-D8B4-47B2-892B-826C26D1B46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0BCD0-EAD3-4676-A061-3C0423C2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74D5D-206D-48B8-B931-52EE6EF4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0B5E-9416-4B37-8EFF-E1A758A3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457200"/>
            <a:ext cx="4123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69B5E-1BB3-48E8-A55D-1A86E20DB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06349-B3C6-47D6-9060-8D6177B4E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4" y="2057400"/>
            <a:ext cx="4123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3B628-E225-4B0A-9A91-551E51E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CBA-D8B4-47B2-892B-826C26D1B46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1DFFB-41A4-44FD-B269-77207851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ADC0D-436E-4297-9C23-376630CB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89A0-AA80-456D-A66A-A72DD630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457200"/>
            <a:ext cx="4123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492AE-BE65-4A0A-9D57-77E3E220E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67B01-A270-44C5-9117-791071EB7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4" y="2057400"/>
            <a:ext cx="4123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E3E1E-D8D9-4EEC-B1F8-3541F7A5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CBA-D8B4-47B2-892B-826C26D1B46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53840-0989-4C0B-912D-16F19E48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C1AAA-F1EA-48A2-A986-7B48C7C9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EE518CBA-D8B4-47B2-892B-826C26D1B466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sz="10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mescrandall.com/workszoom/1415896/waiting-at-the-deli-counter#/" TargetMode="External"/><Relationship Id="rId2" Type="http://schemas.openxmlformats.org/officeDocument/2006/relationships/hyperlink" Target="https://paintings.lv/paintings-for-sale/list/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senhauergallery.com/collections/paul-norwood/products/here-comes-the-sun" TargetMode="External"/><Relationship Id="rId5" Type="http://schemas.openxmlformats.org/officeDocument/2006/relationships/hyperlink" Target="https://justinogilvie.com/2013-2/" TargetMode="External"/><Relationship Id="rId4" Type="http://schemas.openxmlformats.org/officeDocument/2006/relationships/hyperlink" Target="https://soviet-art.ru/socialist-realism-painter-fyodor-stukoshin-1914-1974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45D3-D572-465A-A58B-D4CB2DFD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81135"/>
            <a:ext cx="10552176" cy="1845364"/>
          </a:xfrm>
        </p:spPr>
        <p:txBody>
          <a:bodyPr>
            <a:noAutofit/>
          </a:bodyPr>
          <a:lstStyle/>
          <a:p>
            <a:pPr algn="ctr"/>
            <a:r>
              <a:rPr lang="lv-LV" sz="2800" b="0" dirty="0">
                <a:solidFill>
                  <a:schemeClr val="tx1"/>
                </a:solidFill>
              </a:rPr>
              <a:t>MIKC Latgales Mūzikas un mākslas vidusskola</a:t>
            </a:r>
            <a:br>
              <a:rPr lang="lv-LV" sz="2800" b="0" dirty="0">
                <a:solidFill>
                  <a:schemeClr val="tx1"/>
                </a:solidFill>
              </a:rPr>
            </a:br>
            <a:r>
              <a:rPr lang="lv-LV" sz="2800" b="0" dirty="0">
                <a:solidFill>
                  <a:schemeClr val="tx1"/>
                </a:solidFill>
              </a:rPr>
              <a:t>Mākslu izglītības programma 33 211 01 1</a:t>
            </a:r>
            <a:br>
              <a:rPr lang="lv-LV" sz="2800" b="0" dirty="0">
                <a:solidFill>
                  <a:schemeClr val="tx1"/>
                </a:solidFill>
              </a:rPr>
            </a:br>
            <a:r>
              <a:rPr lang="lv-LV" sz="2800" b="0" dirty="0">
                <a:solidFill>
                  <a:schemeClr val="tx1"/>
                </a:solidFill>
              </a:rPr>
              <a:t>Iegūstamā kvalifikācija: vizuālās mākslas speciālists</a:t>
            </a:r>
            <a:br>
              <a:rPr lang="lv-LV" sz="2800" b="0" dirty="0">
                <a:solidFill>
                  <a:schemeClr val="tx1"/>
                </a:solidFill>
              </a:rPr>
            </a:br>
            <a:endParaRPr lang="lv-LV" sz="28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00C7-CE5D-497F-BE11-31FE7F3A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4891304"/>
            <a:ext cx="10552176" cy="1500187"/>
          </a:xfrm>
        </p:spPr>
        <p:txBody>
          <a:bodyPr/>
          <a:lstStyle/>
          <a:p>
            <a:pPr algn="ctr"/>
            <a:r>
              <a:rPr lang="lv-LV" dirty="0"/>
              <a:t>skolotāja: Agra Ritiņa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66653-302D-4299-8C36-5CA150F6F76C}"/>
              </a:ext>
            </a:extLst>
          </p:cNvPr>
          <p:cNvSpPr txBox="1"/>
          <p:nvPr/>
        </p:nvSpPr>
        <p:spPr>
          <a:xfrm>
            <a:off x="5235976" y="6206825"/>
            <a:ext cx="1720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spc="-40" dirty="0" err="1">
                <a:ea typeface="+mj-ea"/>
                <a:cs typeface="+mj-cs"/>
              </a:rPr>
              <a:t>Rēzekne</a:t>
            </a:r>
            <a:r>
              <a:rPr lang="en-GB" sz="1800" spc="-40" dirty="0">
                <a:ea typeface="+mj-ea"/>
                <a:cs typeface="+mj-cs"/>
              </a:rPr>
              <a:t> 202</a:t>
            </a:r>
            <a:r>
              <a:rPr lang="lv-LV" sz="1800" spc="-40" dirty="0">
                <a:ea typeface="+mj-ea"/>
                <a:cs typeface="+mj-cs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AE15B-01E2-499E-85D9-0A4CBCF80CCF}"/>
              </a:ext>
            </a:extLst>
          </p:cNvPr>
          <p:cNvSpPr txBox="1"/>
          <p:nvPr/>
        </p:nvSpPr>
        <p:spPr>
          <a:xfrm>
            <a:off x="2536166" y="2526499"/>
            <a:ext cx="6987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/>
              <a:t>Uzdevums</a:t>
            </a:r>
          </a:p>
          <a:p>
            <a:pPr algn="ctr"/>
            <a:r>
              <a:rPr lang="lv-LV" sz="2800" dirty="0"/>
              <a:t>Kompozīcija specializācijā</a:t>
            </a:r>
          </a:p>
          <a:p>
            <a:pPr algn="ctr"/>
            <a:r>
              <a:rPr lang="lv-LV" sz="2800" dirty="0"/>
              <a:t>3.Kurss Mākslas (glezniecība, grafika)</a:t>
            </a:r>
            <a:endParaRPr lang="lv-LV" sz="2800" b="0" dirty="0">
              <a:solidFill>
                <a:schemeClr val="tx1"/>
              </a:solidFill>
            </a:endParaRPr>
          </a:p>
          <a:p>
            <a:pPr algn="ctr"/>
            <a:r>
              <a:rPr lang="lv-LV" sz="2800" b="0" dirty="0">
                <a:solidFill>
                  <a:schemeClr val="tx1"/>
                </a:solidFill>
              </a:rPr>
              <a:t>«Figurāla kompozīcija»</a:t>
            </a:r>
            <a:br>
              <a:rPr lang="lv-LV" sz="2800" b="0" dirty="0">
                <a:solidFill>
                  <a:schemeClr val="tx1"/>
                </a:solidFill>
              </a:rPr>
            </a:br>
            <a:r>
              <a:rPr lang="lv-LV" sz="2800" b="1" dirty="0"/>
              <a:t>SAPULCE.</a:t>
            </a:r>
          </a:p>
        </p:txBody>
      </p:sp>
    </p:spTree>
    <p:extLst>
      <p:ext uri="{BB962C8B-B14F-4D97-AF65-F5344CB8AC3E}">
        <p14:creationId xmlns:p14="http://schemas.microsoft.com/office/powerpoint/2010/main" val="100382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7238084E-9C0F-497C-9436-2CD6C9BC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A9314D7-79E5-4587-B59D-FA5DDE9F3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04AE2DC-9AD9-7232-740E-CA4BDA27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0824"/>
            <a:ext cx="10312400" cy="625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lv-LV" sz="2800" dirty="0">
                <a:solidFill>
                  <a:srgbClr val="FFFFFF"/>
                </a:solidFill>
              </a:rPr>
              <a:t>Horizontāla </a:t>
            </a:r>
            <a:r>
              <a:rPr lang="lv-LV" sz="2800" dirty="0" err="1">
                <a:solidFill>
                  <a:srgbClr val="FFFFFF"/>
                </a:solidFill>
              </a:rPr>
              <a:t>koloristiski</a:t>
            </a:r>
            <a:r>
              <a:rPr lang="lv-LV" sz="2800" dirty="0">
                <a:solidFill>
                  <a:srgbClr val="FFFFFF"/>
                </a:solidFill>
              </a:rPr>
              <a:t> uz pusēm dalīta kompozīcija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Satura vietturis 5" descr="Attēls, kurā ir apģērbs, persona, vīrietis, grupa&#10;&#10;Apraksts ģenerēts automātiski">
            <a:extLst>
              <a:ext uri="{FF2B5EF4-FFF2-40B4-BE49-F238E27FC236}">
                <a16:creationId xmlns:a16="http://schemas.microsoft.com/office/drawing/2014/main" id="{FC0C9EAD-9D2C-5895-7100-AF8EFCA0ED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" y="1910188"/>
            <a:ext cx="5390727" cy="3962184"/>
          </a:xfrm>
          <a:prstGeom prst="rect">
            <a:avLst/>
          </a:prstGeom>
        </p:spPr>
      </p:pic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B57ED1C-0F9F-2B17-5CFE-7B9A55AE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6640" y="1681481"/>
            <a:ext cx="5273040" cy="44954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lv-LV" dirty="0"/>
              <a:t>Vīriešu figūru grupa ir atspoguļota ar mugurām pret skatītāju</a:t>
            </a:r>
          </a:p>
          <a:p>
            <a:r>
              <a:rPr lang="lv-LV" dirty="0"/>
              <a:t>Grupai balti krekli un tumšas zilas vai brūnas bikses, kas sadala kompozīciju uz pusēm.</a:t>
            </a:r>
          </a:p>
          <a:p>
            <a:r>
              <a:rPr lang="lv-LV" dirty="0"/>
              <a:t>Pret baltajiem krekliem gleznota tumša ēka. Gleznas lejasdaļā, pret tumšajām biksēm iezīmējas gaišs trotuārs, tādējādi </a:t>
            </a:r>
            <a:r>
              <a:rPr lang="lv-LV"/>
              <a:t>nolasās kontrastaina </a:t>
            </a:r>
            <a:r>
              <a:rPr lang="lv-LV" dirty="0"/>
              <a:t>cilvēku </a:t>
            </a:r>
            <a:r>
              <a:rPr lang="lv-LV"/>
              <a:t>grupas siluets.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1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8F3CE9E-2E6B-9D9B-D3DF-4893C5BD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67419"/>
            <a:ext cx="10552176" cy="1587259"/>
          </a:xfrm>
        </p:spPr>
        <p:txBody>
          <a:bodyPr>
            <a:normAutofit/>
          </a:bodyPr>
          <a:lstStyle/>
          <a:p>
            <a:pPr algn="ctr"/>
            <a:r>
              <a:rPr lang="lv-LV" sz="4000" dirty="0"/>
              <a:t>Uzdevuma izpilde (1 izglītojamā izpildē)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191A2D-763D-B186-5809-4867D679E9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DFA7755D-1186-8F27-ED46-09AB1BAED5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862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764705"/>
            <a:ext cx="7772400" cy="1470025"/>
          </a:xfrm>
        </p:spPr>
        <p:txBody>
          <a:bodyPr>
            <a:noAutofit/>
          </a:bodyPr>
          <a:lstStyle/>
          <a:p>
            <a:r>
              <a:rPr lang="en-US" sz="2000" dirty="0"/>
              <a:t>MIKC </a:t>
            </a:r>
            <a:r>
              <a:rPr lang="en-US" sz="2000" dirty="0" err="1"/>
              <a:t>Latgales</a:t>
            </a:r>
            <a:r>
              <a:rPr lang="en-US" sz="2000" dirty="0"/>
              <a:t> </a:t>
            </a:r>
            <a:r>
              <a:rPr lang="en-US" sz="2000" dirty="0" err="1"/>
              <a:t>Mūzikas</a:t>
            </a:r>
            <a:r>
              <a:rPr lang="en-US" sz="2000" dirty="0"/>
              <a:t> un </a:t>
            </a:r>
            <a:r>
              <a:rPr lang="en-US" sz="2000" dirty="0" err="1"/>
              <a:t>mākslas</a:t>
            </a:r>
            <a:r>
              <a:rPr lang="en-US" sz="2000" dirty="0"/>
              <a:t> </a:t>
            </a:r>
            <a:r>
              <a:rPr lang="en-US" sz="2000" dirty="0" err="1"/>
              <a:t>vidusskola</a:t>
            </a:r>
            <a:br>
              <a:rPr lang="en-US" sz="2000" dirty="0"/>
            </a:br>
            <a:r>
              <a:rPr lang="en-US" sz="2000" dirty="0" err="1"/>
              <a:t>Mākslu</a:t>
            </a:r>
            <a:r>
              <a:rPr lang="en-US" sz="2000" dirty="0"/>
              <a:t> </a:t>
            </a:r>
            <a:r>
              <a:rPr lang="en-US" sz="2000" dirty="0" err="1"/>
              <a:t>izglītības</a:t>
            </a:r>
            <a:r>
              <a:rPr lang="en-US" sz="2000" dirty="0"/>
              <a:t> </a:t>
            </a:r>
            <a:r>
              <a:rPr lang="en-US" sz="2000" dirty="0" err="1"/>
              <a:t>programma</a:t>
            </a:r>
            <a:r>
              <a:rPr lang="en-US" sz="2000" dirty="0"/>
              <a:t> 33 211 01 1</a:t>
            </a:r>
            <a:br>
              <a:rPr lang="en-US" sz="2000" dirty="0"/>
            </a:br>
            <a:r>
              <a:rPr lang="en-US" sz="2000" dirty="0" err="1"/>
              <a:t>Iegūstamā</a:t>
            </a:r>
            <a:r>
              <a:rPr lang="en-US" sz="2000" dirty="0"/>
              <a:t> </a:t>
            </a:r>
            <a:r>
              <a:rPr lang="en-US" sz="2000" dirty="0" err="1"/>
              <a:t>kvalifikācija</a:t>
            </a:r>
            <a:r>
              <a:rPr lang="en-US" sz="2000" dirty="0"/>
              <a:t>: </a:t>
            </a:r>
            <a:r>
              <a:rPr lang="en-US" sz="2000" dirty="0" err="1"/>
              <a:t>vizuālās</a:t>
            </a:r>
            <a:r>
              <a:rPr lang="en-US" sz="2000" dirty="0"/>
              <a:t> </a:t>
            </a:r>
            <a:r>
              <a:rPr lang="en-US" sz="2000" dirty="0" err="1"/>
              <a:t>mākslas</a:t>
            </a:r>
            <a:r>
              <a:rPr lang="en-US" sz="2000" dirty="0"/>
              <a:t> </a:t>
            </a:r>
            <a:r>
              <a:rPr lang="en-US" sz="2000" dirty="0" err="1"/>
              <a:t>speciālists</a:t>
            </a:r>
            <a:br>
              <a:rPr lang="en-US" sz="2800" dirty="0"/>
            </a:b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648" y="2165231"/>
            <a:ext cx="6400800" cy="3045124"/>
          </a:xfrm>
        </p:spPr>
        <p:txBody>
          <a:bodyPr>
            <a:normAutofit/>
          </a:bodyPr>
          <a:lstStyle/>
          <a:p>
            <a:pPr algn="ctr"/>
            <a:endParaRPr lang="lv-LV" b="1" dirty="0">
              <a:solidFill>
                <a:schemeClr val="tx1"/>
              </a:solidFill>
            </a:endParaRPr>
          </a:p>
          <a:p>
            <a:pPr algn="ctr"/>
            <a:r>
              <a:rPr lang="lv-LV" dirty="0">
                <a:solidFill>
                  <a:schemeClr val="tx1"/>
                </a:solidFill>
              </a:rPr>
              <a:t>…………..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Kompozīcija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specializācijā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Figurāla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kompozīcija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SAPULCE.</a:t>
            </a:r>
            <a:endParaRPr lang="ru-RU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7648" y="4509121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latin typeface="+mj-lt"/>
              </a:rPr>
              <a:t>Kompozīcija specializācijā pedagoģe: Agra Ritiņa</a:t>
            </a:r>
          </a:p>
          <a:p>
            <a:pPr algn="ctr"/>
            <a:endParaRPr lang="lv-LV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872" y="5589240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Rēzekne</a:t>
            </a:r>
            <a:r>
              <a:rPr lang="en-US" sz="2000" dirty="0"/>
              <a:t> 202</a:t>
            </a:r>
            <a:r>
              <a:rPr lang="lv-LV" sz="2000" dirty="0"/>
              <a:t>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620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7">
            <a:extLst>
              <a:ext uri="{FF2B5EF4-FFF2-40B4-BE49-F238E27FC236}">
                <a16:creationId xmlns:a16="http://schemas.microsoft.com/office/drawing/2014/main" id="{54005083-1151-4AA0-B5A5-E5612B2B2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897D7A82-1E9F-034F-92F2-B9895005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62" y="274320"/>
            <a:ext cx="10424162" cy="656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Agija Jansone, «Mana pilsēta», 50 x 39,5 cm., audekls, eļļa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077B0C-C3D9-7347-13AA-AE35C36A5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" r="4623" b="1"/>
          <a:stretch>
            <a:fillRect/>
          </a:stretch>
        </p:blipFill>
        <p:spPr bwMode="auto">
          <a:xfrm>
            <a:off x="1" y="1150467"/>
            <a:ext cx="4076699" cy="57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6EDAE8-A5C3-B398-BFD6-4EF1E7C2A6F0}"/>
              </a:ext>
            </a:extLst>
          </p:cNvPr>
          <p:cNvSpPr txBox="1"/>
          <p:nvPr/>
        </p:nvSpPr>
        <p:spPr>
          <a:xfrm>
            <a:off x="4724401" y="1844937"/>
            <a:ext cx="6657190" cy="433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400" spc="-20" dirty="0" err="1"/>
              <a:t>Taisnstūra</a:t>
            </a:r>
            <a:r>
              <a:rPr lang="en-US" sz="2400" spc="-20" dirty="0"/>
              <a:t> </a:t>
            </a:r>
            <a:r>
              <a:rPr lang="en-US" sz="2400" spc="-20" dirty="0" err="1"/>
              <a:t>formāts</a:t>
            </a:r>
            <a:r>
              <a:rPr lang="en-US" sz="2400" spc="-20" dirty="0"/>
              <a:t>.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400" spc="-20" dirty="0" err="1"/>
              <a:t>Cilvēki</a:t>
            </a:r>
            <a:r>
              <a:rPr lang="en-US" sz="2400" spc="-20" dirty="0"/>
              <a:t> </a:t>
            </a:r>
            <a:r>
              <a:rPr lang="en-US" sz="2400" spc="-20" dirty="0" err="1"/>
              <a:t>attēloti</a:t>
            </a:r>
            <a:r>
              <a:rPr lang="en-US" sz="2400" spc="-20" dirty="0"/>
              <a:t> </a:t>
            </a:r>
            <a:r>
              <a:rPr lang="en-US" sz="2400" spc="-20" dirty="0" err="1"/>
              <a:t>kustībā</a:t>
            </a:r>
            <a:r>
              <a:rPr lang="en-US" sz="2400" spc="-20" dirty="0"/>
              <a:t>, </a:t>
            </a:r>
            <a:r>
              <a:rPr lang="en-US" sz="2400" spc="-20" dirty="0" err="1"/>
              <a:t>rodas</a:t>
            </a:r>
            <a:r>
              <a:rPr lang="en-US" sz="2400" spc="-20" dirty="0"/>
              <a:t> </a:t>
            </a:r>
            <a:r>
              <a:rPr lang="en-US" sz="2400" spc="-20" dirty="0" err="1"/>
              <a:t>ikdienas</a:t>
            </a:r>
            <a:r>
              <a:rPr lang="en-US" sz="2400" spc="-20" dirty="0"/>
              <a:t> </a:t>
            </a:r>
            <a:r>
              <a:rPr lang="en-US" sz="2400" spc="-20" dirty="0" err="1"/>
              <a:t>sajūta</a:t>
            </a:r>
            <a:r>
              <a:rPr lang="en-US" sz="2400" spc="-20" dirty="0"/>
              <a:t>.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400" spc="-20" dirty="0" err="1"/>
              <a:t>Vēsa</a:t>
            </a:r>
            <a:r>
              <a:rPr lang="en-US" sz="2400" spc="-20" dirty="0"/>
              <a:t> </a:t>
            </a:r>
            <a:r>
              <a:rPr lang="en-US" sz="2400" spc="-20" dirty="0" err="1"/>
              <a:t>koloristika</a:t>
            </a:r>
            <a:r>
              <a:rPr lang="en-US" sz="2400" spc="-20" dirty="0"/>
              <a:t>, </a:t>
            </a:r>
            <a:r>
              <a:rPr lang="en-US" sz="2400" spc="-20" dirty="0" err="1"/>
              <a:t>pasteļtoņi</a:t>
            </a:r>
            <a:r>
              <a:rPr lang="en-US" sz="2400" spc="-20" dirty="0"/>
              <a:t>.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400" spc="-20" dirty="0" err="1"/>
              <a:t>Priekšpl</a:t>
            </a:r>
            <a:r>
              <a:rPr lang="lv-LV" sz="2400" spc="-20" dirty="0"/>
              <a:t>ā</a:t>
            </a:r>
            <a:r>
              <a:rPr lang="en-US" sz="2400" spc="-20" dirty="0"/>
              <a:t>ns </a:t>
            </a:r>
            <a:r>
              <a:rPr lang="en-US" sz="2400" spc="-20" dirty="0" err="1"/>
              <a:t>detalizēti</a:t>
            </a:r>
            <a:r>
              <a:rPr lang="en-US" sz="2400" spc="-20" dirty="0"/>
              <a:t> </a:t>
            </a:r>
            <a:r>
              <a:rPr lang="en-US" sz="2400" spc="-20" dirty="0" err="1"/>
              <a:t>uzgleznots</a:t>
            </a:r>
            <a:r>
              <a:rPr lang="lv-LV" sz="3200" spc="-20" dirty="0"/>
              <a:t>.</a:t>
            </a:r>
            <a:r>
              <a:rPr lang="en-US" sz="3200" spc="-20" dirty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spc="-2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9722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36B9F8E7-EAA1-4B1C-BC13-EEB5C78C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8A7734B-518B-46E3-AF41-1134F2FF7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9388E8FA-2AF7-3CF2-42AB-66995B04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Agnija Ģērmane, «Saules vanna, pēcpusdiena»,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 50 x 60 cm.,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 audekls, eļļa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3F56C5-8AEC-3260-32BC-A86E1912BC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" r="8074"/>
          <a:stretch>
            <a:fillRect/>
          </a:stretch>
        </p:blipFill>
        <p:spPr bwMode="auto">
          <a:xfrm>
            <a:off x="1" y="2286000"/>
            <a:ext cx="5067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EA5B66-C793-728C-464B-49BD3083B454}"/>
              </a:ext>
            </a:extLst>
          </p:cNvPr>
          <p:cNvSpPr txBox="1"/>
          <p:nvPr/>
        </p:nvSpPr>
        <p:spPr>
          <a:xfrm>
            <a:off x="5819887" y="2899186"/>
            <a:ext cx="5610113" cy="3284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spc="-20" dirty="0" err="1"/>
              <a:t>Vēso</a:t>
            </a:r>
            <a:r>
              <a:rPr lang="en-US" sz="2400" spc="-20" dirty="0"/>
              <a:t> </a:t>
            </a:r>
            <a:r>
              <a:rPr lang="en-US" sz="2400" spc="-20" dirty="0" err="1"/>
              <a:t>toņu</a:t>
            </a:r>
            <a:r>
              <a:rPr lang="en-US" sz="2400" spc="-20" dirty="0"/>
              <a:t> </a:t>
            </a:r>
            <a:r>
              <a:rPr lang="en-US" sz="2400" spc="-20" dirty="0" err="1"/>
              <a:t>koloristika</a:t>
            </a:r>
            <a:r>
              <a:rPr lang="en-US" sz="2400" spc="-20" dirty="0"/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spc="-20" dirty="0" err="1"/>
              <a:t>Diogonāla</a:t>
            </a:r>
            <a:r>
              <a:rPr lang="en-US" sz="2400" spc="-20" dirty="0"/>
              <a:t> </a:t>
            </a:r>
            <a:r>
              <a:rPr lang="en-US" sz="2400" spc="-20" dirty="0" err="1"/>
              <a:t>kompozīcija</a:t>
            </a:r>
            <a:r>
              <a:rPr lang="en-US" sz="2400" spc="-20" dirty="0"/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spc="-20" dirty="0" err="1"/>
              <a:t>Cilvēks</a:t>
            </a:r>
            <a:r>
              <a:rPr lang="en-US" sz="2400" spc="-20" dirty="0"/>
              <a:t> </a:t>
            </a:r>
            <a:r>
              <a:rPr lang="en-US" sz="2400" spc="-20" dirty="0" err="1"/>
              <a:t>attēlots</a:t>
            </a:r>
            <a:r>
              <a:rPr lang="en-US" sz="2400" spc="-20" dirty="0"/>
              <a:t> </a:t>
            </a:r>
            <a:r>
              <a:rPr lang="en-US" sz="2400" spc="-20" dirty="0" err="1"/>
              <a:t>mierīgā</a:t>
            </a:r>
            <a:r>
              <a:rPr lang="en-US" sz="2400" spc="-20" dirty="0"/>
              <a:t>, </a:t>
            </a:r>
            <a:r>
              <a:rPr lang="en-US" sz="2400" spc="-20" dirty="0" err="1"/>
              <a:t>guļoša</a:t>
            </a:r>
            <a:r>
              <a:rPr lang="en-US" sz="2400" spc="-20" dirty="0"/>
              <a:t> </a:t>
            </a:r>
            <a:r>
              <a:rPr lang="en-US" sz="2400" spc="-20" dirty="0" err="1"/>
              <a:t>pozā</a:t>
            </a:r>
            <a:r>
              <a:rPr lang="en-US" sz="2400" spc="-20" dirty="0"/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spc="-20" dirty="0" err="1"/>
              <a:t>Priekšplāns</a:t>
            </a:r>
            <a:r>
              <a:rPr lang="en-US" sz="2400" spc="-20" dirty="0"/>
              <a:t> </a:t>
            </a:r>
            <a:r>
              <a:rPr lang="en-US" sz="2400" spc="-20" dirty="0" err="1"/>
              <a:t>detalizēti</a:t>
            </a:r>
            <a:r>
              <a:rPr lang="en-US" sz="2400" spc="-20" dirty="0"/>
              <a:t> </a:t>
            </a:r>
            <a:r>
              <a:rPr lang="en-US" sz="2400" spc="-20" dirty="0" err="1"/>
              <a:t>uzgleznotas</a:t>
            </a:r>
            <a:r>
              <a:rPr lang="en-US" sz="2400" spc="-20" dirty="0"/>
              <a:t>, bet </a:t>
            </a:r>
            <a:r>
              <a:rPr lang="en-US" sz="2400" spc="-20" dirty="0" err="1"/>
              <a:t>parējais</a:t>
            </a:r>
            <a:r>
              <a:rPr lang="en-US" sz="2400" spc="-20" dirty="0"/>
              <a:t> </a:t>
            </a:r>
            <a:r>
              <a:rPr lang="en-US" sz="2400" spc="-20" dirty="0" err="1"/>
              <a:t>ir</a:t>
            </a:r>
            <a:r>
              <a:rPr lang="en-US" sz="2400" spc="-20" dirty="0"/>
              <a:t> </a:t>
            </a:r>
            <a:r>
              <a:rPr lang="en-US" sz="2400" spc="-20" dirty="0" err="1"/>
              <a:t>nosacīts</a:t>
            </a:r>
            <a:r>
              <a:rPr lang="en-US" sz="2400" spc="-20" dirty="0"/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spc="-20" dirty="0" err="1"/>
              <a:t>Mierīguma</a:t>
            </a:r>
            <a:r>
              <a:rPr lang="en-US" sz="2400" spc="-20" dirty="0"/>
              <a:t> </a:t>
            </a:r>
            <a:r>
              <a:rPr lang="en-US" sz="2400" spc="-20" dirty="0" err="1"/>
              <a:t>sajūta</a:t>
            </a:r>
            <a:r>
              <a:rPr lang="en-US" sz="2400" spc="-2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91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B22036-3C95-47CA-8E92-698403EF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83AB02F3-A51A-0E7C-6B36-E7501067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1842"/>
            <a:ext cx="10712377" cy="872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Agija Jansone, «Makšķernieka sapnis»,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60 x 60 cm., audekls, eļļa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B7353-FAB2-D0AA-A920-EF6A9119050D}"/>
              </a:ext>
            </a:extLst>
          </p:cNvPr>
          <p:cNvSpPr txBox="1"/>
          <p:nvPr/>
        </p:nvSpPr>
        <p:spPr>
          <a:xfrm>
            <a:off x="647700" y="1844937"/>
            <a:ext cx="5855458" cy="433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700" spc="-20" dirty="0" err="1"/>
              <a:t>Vēso</a:t>
            </a:r>
            <a:r>
              <a:rPr lang="en-US" sz="2700" spc="-20" dirty="0"/>
              <a:t> </a:t>
            </a:r>
            <a:r>
              <a:rPr lang="en-US" sz="2700" spc="-20" dirty="0" err="1"/>
              <a:t>toņu</a:t>
            </a:r>
            <a:r>
              <a:rPr lang="en-US" sz="2700" spc="-20" dirty="0"/>
              <a:t> </a:t>
            </a:r>
            <a:r>
              <a:rPr lang="en-US" sz="2700" spc="-20" dirty="0" err="1"/>
              <a:t>kolorīts</a:t>
            </a:r>
            <a:r>
              <a:rPr lang="en-US" sz="2700" spc="-2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700" spc="-20" dirty="0" err="1"/>
              <a:t>Dominē</a:t>
            </a:r>
            <a:r>
              <a:rPr lang="en-US" sz="2700" spc="-20" dirty="0"/>
              <a:t> zila </a:t>
            </a:r>
            <a:r>
              <a:rPr lang="en-US" sz="2700" spc="-20" dirty="0" err="1"/>
              <a:t>krāsa</a:t>
            </a:r>
            <a:r>
              <a:rPr lang="en-US" sz="2700" spc="-2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700" spc="-20" dirty="0" err="1"/>
              <a:t>Tikai</a:t>
            </a:r>
            <a:r>
              <a:rPr lang="en-US" sz="2700" spc="-20" dirty="0"/>
              <a:t> </a:t>
            </a:r>
            <a:r>
              <a:rPr lang="en-US" sz="2700" spc="-20" dirty="0" err="1"/>
              <a:t>nedaudz</a:t>
            </a:r>
            <a:r>
              <a:rPr lang="en-US" sz="2700" spc="-20" dirty="0"/>
              <a:t> </a:t>
            </a:r>
            <a:r>
              <a:rPr lang="en-US" sz="2700" spc="-20" dirty="0" err="1"/>
              <a:t>ir</a:t>
            </a:r>
            <a:r>
              <a:rPr lang="en-US" sz="2700" spc="-20" dirty="0"/>
              <a:t> </a:t>
            </a:r>
            <a:r>
              <a:rPr lang="en-US" sz="2700" spc="-20" dirty="0" err="1"/>
              <a:t>pievienotas</a:t>
            </a:r>
            <a:r>
              <a:rPr lang="en-US" sz="2700" spc="-20" dirty="0"/>
              <a:t> </a:t>
            </a:r>
            <a:r>
              <a:rPr lang="en-US" sz="2700" spc="-20" dirty="0" err="1"/>
              <a:t>citas</a:t>
            </a:r>
            <a:r>
              <a:rPr lang="en-US" sz="2700" spc="-20" dirty="0"/>
              <a:t> </a:t>
            </a:r>
            <a:r>
              <a:rPr lang="en-US" sz="2700" spc="-20" dirty="0" err="1"/>
              <a:t>krāsas</a:t>
            </a:r>
            <a:r>
              <a:rPr lang="en-US" sz="2700" spc="-20" dirty="0"/>
              <a:t> </a:t>
            </a:r>
            <a:r>
              <a:rPr lang="en-US" sz="2700" spc="-20" dirty="0" err="1"/>
              <a:t>kā</a:t>
            </a:r>
            <a:r>
              <a:rPr lang="en-US" sz="2700" spc="-20" dirty="0"/>
              <a:t> </a:t>
            </a:r>
            <a:r>
              <a:rPr lang="en-US" sz="2700" spc="-20" dirty="0" err="1"/>
              <a:t>akcents</a:t>
            </a:r>
            <a:r>
              <a:rPr lang="en-US" sz="2700" spc="-2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700" spc="-20" dirty="0"/>
              <a:t>Var </a:t>
            </a:r>
            <a:r>
              <a:rPr lang="en-US" sz="2700" spc="-20" dirty="0" err="1"/>
              <a:t>redzēt</a:t>
            </a:r>
            <a:r>
              <a:rPr lang="en-US" sz="2700" spc="-20" dirty="0"/>
              <a:t> </a:t>
            </a:r>
            <a:r>
              <a:rPr lang="en-US" sz="2700" spc="-20" dirty="0" err="1"/>
              <a:t>faktūrainus</a:t>
            </a:r>
            <a:r>
              <a:rPr lang="en-US" sz="2700" spc="-20" dirty="0"/>
              <a:t> </a:t>
            </a:r>
            <a:r>
              <a:rPr lang="en-US" sz="2700" spc="-20" dirty="0" err="1"/>
              <a:t>krāsas</a:t>
            </a:r>
            <a:r>
              <a:rPr lang="en-US" sz="2700" spc="-20" dirty="0"/>
              <a:t> </a:t>
            </a:r>
            <a:r>
              <a:rPr lang="en-US" sz="2700" spc="-20" dirty="0" err="1"/>
              <a:t>triepienus</a:t>
            </a:r>
            <a:r>
              <a:rPr lang="en-US" sz="2700" spc="-2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700" spc="-20" dirty="0" err="1"/>
              <a:t>Uzgleznotie</a:t>
            </a:r>
            <a:r>
              <a:rPr lang="en-US" sz="2700" spc="-20" dirty="0"/>
              <a:t> </a:t>
            </a:r>
            <a:r>
              <a:rPr lang="en-US" sz="2700" spc="-20" dirty="0" err="1"/>
              <a:t>cilvēki</a:t>
            </a:r>
            <a:r>
              <a:rPr lang="en-US" sz="2700" spc="-20" dirty="0"/>
              <a:t> </a:t>
            </a:r>
            <a:r>
              <a:rPr lang="en-US" sz="2700" spc="-20" dirty="0" err="1"/>
              <a:t>sadala</a:t>
            </a:r>
            <a:r>
              <a:rPr lang="en-US" sz="2700" spc="-20" dirty="0"/>
              <a:t> </a:t>
            </a:r>
            <a:r>
              <a:rPr lang="en-US" sz="2700" spc="-20" dirty="0" err="1"/>
              <a:t>gleznu</a:t>
            </a:r>
            <a:r>
              <a:rPr lang="en-US" sz="2700" spc="-20" dirty="0"/>
              <a:t> 3 </a:t>
            </a:r>
            <a:r>
              <a:rPr lang="en-US" sz="2700" spc="-20" dirty="0" err="1"/>
              <a:t>daļās</a:t>
            </a:r>
            <a:r>
              <a:rPr lang="en-US" sz="2700" spc="-20" dirty="0"/>
              <a:t>, </a:t>
            </a:r>
            <a:r>
              <a:rPr lang="en-US" sz="2700" spc="-20" dirty="0" err="1"/>
              <a:t>gan</a:t>
            </a:r>
            <a:r>
              <a:rPr lang="en-US" sz="2700" spc="-20" dirty="0"/>
              <a:t> </a:t>
            </a:r>
            <a:r>
              <a:rPr lang="en-US" sz="2700" spc="-20" dirty="0" err="1"/>
              <a:t>vertikāli</a:t>
            </a:r>
            <a:r>
              <a:rPr lang="en-US" sz="2700" spc="-20" dirty="0"/>
              <a:t>, </a:t>
            </a:r>
            <a:r>
              <a:rPr lang="en-US" sz="2700" spc="-20" dirty="0" err="1"/>
              <a:t>gan</a:t>
            </a:r>
            <a:r>
              <a:rPr lang="en-US" sz="2700" spc="-20" dirty="0"/>
              <a:t> </a:t>
            </a:r>
            <a:r>
              <a:rPr lang="en-US" sz="2700" spc="-20" dirty="0" err="1"/>
              <a:t>horizontāli</a:t>
            </a:r>
            <a:r>
              <a:rPr lang="en-US" sz="2700" spc="-20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A85BD1-8AE3-FD2D-B5F6-C5CBBBE03D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7" r="5962" b="-2"/>
          <a:stretch>
            <a:fillRect/>
          </a:stretch>
        </p:blipFill>
        <p:spPr bwMode="auto">
          <a:xfrm>
            <a:off x="7086601" y="1150467"/>
            <a:ext cx="5105400" cy="57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20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005083-1151-4AA0-B5A5-E5612B2B2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5912D0E8-DFE8-E0D8-683A-585AFCD5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62" y="274320"/>
            <a:ext cx="10424162" cy="656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Alfejs Bromults, «Paēna», audekls, eļļa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02E433-5814-26AE-CDD6-931FFA3D95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945"/>
          <a:stretch>
            <a:fillRect/>
          </a:stretch>
        </p:blipFill>
        <p:spPr bwMode="auto">
          <a:xfrm>
            <a:off x="1" y="1150467"/>
            <a:ext cx="4076699" cy="57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C805D9F-1861-1672-6040-803825AA0E32}"/>
              </a:ext>
            </a:extLst>
          </p:cNvPr>
          <p:cNvSpPr txBox="1">
            <a:spLocks/>
          </p:cNvSpPr>
          <p:nvPr/>
        </p:nvSpPr>
        <p:spPr>
          <a:xfrm>
            <a:off x="4724401" y="1844937"/>
            <a:ext cx="6657190" cy="433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000" dirty="0" err="1"/>
              <a:t>Pretkrāsu</a:t>
            </a:r>
            <a:r>
              <a:rPr lang="en-US" sz="3000" dirty="0"/>
              <a:t> </a:t>
            </a:r>
            <a:r>
              <a:rPr lang="en-US" sz="3000" dirty="0" err="1"/>
              <a:t>attiecības</a:t>
            </a:r>
            <a:r>
              <a:rPr lang="en-US" sz="3000" dirty="0"/>
              <a:t>, </a:t>
            </a:r>
            <a:r>
              <a:rPr lang="en-US" sz="3000" dirty="0" err="1"/>
              <a:t>zaļš</a:t>
            </a:r>
            <a:r>
              <a:rPr lang="en-US" sz="3000" dirty="0"/>
              <a:t> </a:t>
            </a:r>
            <a:r>
              <a:rPr lang="en-US" sz="3000" dirty="0" err="1"/>
              <a:t>pret</a:t>
            </a:r>
            <a:r>
              <a:rPr lang="en-US" sz="3000" dirty="0"/>
              <a:t> </a:t>
            </a:r>
            <a:r>
              <a:rPr lang="en-US" sz="3000" dirty="0" err="1"/>
              <a:t>sarkano</a:t>
            </a:r>
            <a:r>
              <a:rPr lang="en-US" sz="3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err="1"/>
              <a:t>Telpiskās</a:t>
            </a:r>
            <a:r>
              <a:rPr lang="en-US" sz="3000" dirty="0"/>
              <a:t> </a:t>
            </a:r>
            <a:r>
              <a:rPr lang="en-US" sz="3000" dirty="0" err="1"/>
              <a:t>perspektīvas</a:t>
            </a:r>
            <a:r>
              <a:rPr lang="en-US" sz="3000" dirty="0"/>
              <a:t> </a:t>
            </a:r>
            <a:r>
              <a:rPr lang="en-US" sz="3000" dirty="0" err="1"/>
              <a:t>sajūta</a:t>
            </a:r>
            <a:r>
              <a:rPr lang="en-US" sz="3000" dirty="0"/>
              <a:t>, </a:t>
            </a:r>
            <a:r>
              <a:rPr lang="en-US" sz="3000" dirty="0" err="1"/>
              <a:t>tuvplāna</a:t>
            </a:r>
            <a:r>
              <a:rPr lang="en-US" sz="3000" dirty="0"/>
              <a:t> </a:t>
            </a:r>
            <a:r>
              <a:rPr lang="en-US" sz="3000" dirty="0" err="1"/>
              <a:t>krāsas</a:t>
            </a:r>
            <a:r>
              <a:rPr lang="en-US" sz="3000" dirty="0"/>
              <a:t> </a:t>
            </a:r>
            <a:r>
              <a:rPr lang="en-US" sz="3000" dirty="0" err="1"/>
              <a:t>tumšas</a:t>
            </a:r>
            <a:r>
              <a:rPr lang="en-US" sz="3000" dirty="0"/>
              <a:t>, bet </a:t>
            </a:r>
            <a:r>
              <a:rPr lang="en-US" sz="3000" dirty="0" err="1"/>
              <a:t>fonā</a:t>
            </a:r>
            <a:r>
              <a:rPr lang="en-US" sz="3000" dirty="0"/>
              <a:t> </a:t>
            </a:r>
            <a:r>
              <a:rPr lang="en-US" sz="3000" dirty="0" err="1"/>
              <a:t>kr</a:t>
            </a:r>
            <a:r>
              <a:rPr lang="lv-LV" sz="3000" dirty="0"/>
              <a:t>ā</a:t>
            </a:r>
            <a:r>
              <a:rPr lang="en-US" sz="3000" dirty="0" err="1"/>
              <a:t>sas</a:t>
            </a:r>
            <a:r>
              <a:rPr lang="lv-LV" sz="3000" dirty="0"/>
              <a:t> </a:t>
            </a:r>
            <a:r>
              <a:rPr lang="en-US" sz="3000" dirty="0" err="1"/>
              <a:t>kļūst</a:t>
            </a:r>
            <a:r>
              <a:rPr lang="en-US" sz="3000" dirty="0"/>
              <a:t> </a:t>
            </a:r>
            <a:r>
              <a:rPr lang="en-US" sz="3000" dirty="0" err="1"/>
              <a:t>gaišākas</a:t>
            </a:r>
            <a:r>
              <a:rPr lang="en-US" sz="3000" dirty="0"/>
              <a:t> , kas </a:t>
            </a:r>
            <a:r>
              <a:rPr lang="en-US" sz="3000" dirty="0" err="1"/>
              <a:t>parāda</a:t>
            </a:r>
            <a:r>
              <a:rPr lang="en-US" sz="3000" dirty="0"/>
              <a:t> </a:t>
            </a:r>
            <a:r>
              <a:rPr lang="en-US" sz="3000" dirty="0" err="1"/>
              <a:t>tāl</a:t>
            </a:r>
            <a:r>
              <a:rPr lang="lv-LV" sz="3000" dirty="0" err="1"/>
              <a:t>uma</a:t>
            </a:r>
            <a:r>
              <a:rPr lang="lv-LV" sz="3000" dirty="0"/>
              <a:t> sajūtu</a:t>
            </a:r>
            <a:r>
              <a:rPr lang="en-US" sz="3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Centriska </a:t>
            </a:r>
            <a:r>
              <a:rPr lang="en-US" sz="3000" dirty="0" err="1"/>
              <a:t>kompozīcija</a:t>
            </a:r>
            <a:r>
              <a:rPr lang="en-US" sz="3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err="1"/>
              <a:t>Sieviete</a:t>
            </a:r>
            <a:r>
              <a:rPr lang="en-US" sz="3000" dirty="0"/>
              <a:t> </a:t>
            </a:r>
            <a:r>
              <a:rPr lang="en-US" sz="3000" dirty="0" err="1"/>
              <a:t>attēlota</a:t>
            </a:r>
            <a:r>
              <a:rPr lang="en-US" sz="3000" dirty="0"/>
              <a:t> </a:t>
            </a:r>
            <a:r>
              <a:rPr lang="en-US" sz="3000" dirty="0" err="1"/>
              <a:t>kustībā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03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19EAD03-9C1F-AC75-AFEE-1E2A83B6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920212"/>
          </a:xfrm>
        </p:spPr>
        <p:txBody>
          <a:bodyPr>
            <a:normAutofit/>
          </a:bodyPr>
          <a:lstStyle/>
          <a:p>
            <a:pPr algn="ctr"/>
            <a:r>
              <a:rPr lang="lv-LV" sz="2400" dirty="0"/>
              <a:t>Vitālijs Kalvāns, «Siena novākšana», </a:t>
            </a:r>
            <a:br>
              <a:rPr lang="lv-LV" sz="2400" dirty="0"/>
            </a:br>
            <a:r>
              <a:rPr lang="lv-LV" sz="2400" dirty="0"/>
              <a:t>1957. g., 71 x 110 cm., audekls, eļļa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3AAC8E-C5AA-C697-1775-3E90600ABC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42" y="1681544"/>
            <a:ext cx="6070428" cy="395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96620-C0A4-A6B8-C8E2-920F6FCC8F48}"/>
              </a:ext>
            </a:extLst>
          </p:cNvPr>
          <p:cNvSpPr txBox="1"/>
          <p:nvPr/>
        </p:nvSpPr>
        <p:spPr>
          <a:xfrm>
            <a:off x="6711351" y="1820175"/>
            <a:ext cx="44900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Augsta horizonta līnija.</a:t>
            </a:r>
          </a:p>
          <a:p>
            <a:r>
              <a:rPr lang="lv-LV" sz="2400" dirty="0"/>
              <a:t>Piesātināto krāsu palete.</a:t>
            </a:r>
          </a:p>
          <a:p>
            <a:r>
              <a:rPr lang="lv-LV" sz="2400" dirty="0"/>
              <a:t>Cilvēki attēloti darbībā.</a:t>
            </a:r>
          </a:p>
          <a:p>
            <a:r>
              <a:rPr lang="lv-LV" sz="2400" dirty="0"/>
              <a:t>Detalizācija.</a:t>
            </a:r>
          </a:p>
          <a:p>
            <a:r>
              <a:rPr lang="lv-LV" sz="2400" dirty="0"/>
              <a:t>Sarkana un balta krāsas darbojas kā tuvojošā negaisa dramatisma akcents.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5535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E999368-CB4A-DECE-D03C-CE3B25C6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89433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Vitālijs </a:t>
            </a:r>
            <a:r>
              <a:rPr lang="en-US" sz="2400" dirty="0" err="1"/>
              <a:t>Kalvāns</a:t>
            </a:r>
            <a:r>
              <a:rPr lang="lv-LV" sz="2400" dirty="0"/>
              <a:t>, «Bērni upmalā»,</a:t>
            </a:r>
            <a:br>
              <a:rPr lang="lv-LV" sz="2400" dirty="0"/>
            </a:br>
            <a:r>
              <a:rPr lang="lv-LV" sz="2400" dirty="0"/>
              <a:t> 53 x 73 cm., audekls, eļļa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3A077A-8A48-671D-04C0-D34050B2F5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48" y="1706923"/>
            <a:ext cx="5895037" cy="418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270DF5-180A-700A-6FBD-668CB24A384C}"/>
              </a:ext>
            </a:extLst>
          </p:cNvPr>
          <p:cNvSpPr txBox="1"/>
          <p:nvPr/>
        </p:nvSpPr>
        <p:spPr>
          <a:xfrm>
            <a:off x="7142670" y="2061712"/>
            <a:ext cx="39508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Kompozīcija vairāk vērsta uz kreiso pusi.</a:t>
            </a:r>
          </a:p>
          <a:p>
            <a:r>
              <a:rPr lang="lv-LV" sz="2400" dirty="0"/>
              <a:t>Bērnu tēli sadalīti kā 2+1</a:t>
            </a:r>
          </a:p>
          <a:p>
            <a:r>
              <a:rPr lang="lv-LV" sz="2400" dirty="0" err="1"/>
              <a:t>Pretkrāsu</a:t>
            </a:r>
            <a:r>
              <a:rPr lang="lv-LV" sz="2400" dirty="0"/>
              <a:t> attiecības.</a:t>
            </a:r>
          </a:p>
          <a:p>
            <a:r>
              <a:rPr lang="lv-LV" sz="2400" dirty="0"/>
              <a:t>Izteiktas gaismas un ēnu attiecības.</a:t>
            </a:r>
          </a:p>
          <a:p>
            <a:r>
              <a:rPr lang="lv-LV" sz="2400" dirty="0"/>
              <a:t>Krāsu piesātinājums.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9148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57474DE-CECB-71FB-F52E-F206D48F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dirty="0"/>
              <a:t>Džeimss </a:t>
            </a:r>
            <a:r>
              <a:rPr lang="lv-LV" sz="2000" dirty="0" err="1"/>
              <a:t>Krandals</a:t>
            </a:r>
            <a:r>
              <a:rPr lang="lv-LV" sz="2000" dirty="0"/>
              <a:t>, «Gaida pie pārtikas veikala letes», </a:t>
            </a:r>
            <a:br>
              <a:rPr lang="lv-LV" sz="2000" dirty="0"/>
            </a:br>
            <a:r>
              <a:rPr lang="lv-LV" sz="2000" dirty="0"/>
              <a:t>45,7 x 30,5 cm., audekls, eļļa</a:t>
            </a:r>
            <a:br>
              <a:rPr lang="lv-LV" sz="2000" dirty="0"/>
            </a:br>
            <a:br>
              <a:rPr lang="lv-LV" sz="2000" dirty="0"/>
            </a:br>
            <a:r>
              <a:rPr lang="lv-LV" sz="2000" dirty="0"/>
              <a:t>( James </a:t>
            </a:r>
            <a:r>
              <a:rPr lang="lv-LV" sz="2000" dirty="0" err="1"/>
              <a:t>Crandall</a:t>
            </a:r>
            <a:r>
              <a:rPr lang="lv-LV" sz="2000" dirty="0"/>
              <a:t>, « </a:t>
            </a:r>
            <a:r>
              <a:rPr lang="lv-LV" sz="2000" dirty="0" err="1"/>
              <a:t>Waiting</a:t>
            </a:r>
            <a:r>
              <a:rPr lang="lv-LV" sz="2000" dirty="0"/>
              <a:t> </a:t>
            </a:r>
            <a:r>
              <a:rPr lang="lv-LV" sz="2000" dirty="0" err="1"/>
              <a:t>at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deli</a:t>
            </a:r>
            <a:r>
              <a:rPr lang="lv-LV" sz="2000" dirty="0"/>
              <a:t> </a:t>
            </a:r>
            <a:r>
              <a:rPr lang="lv-LV" sz="2000" dirty="0" err="1"/>
              <a:t>counter</a:t>
            </a:r>
            <a:r>
              <a:rPr lang="lv-LV" sz="2000" dirty="0"/>
              <a:t>», </a:t>
            </a:r>
            <a:br>
              <a:rPr lang="lv-LV" sz="2000" dirty="0"/>
            </a:br>
            <a:r>
              <a:rPr lang="lv-LV" sz="2000" dirty="0"/>
              <a:t>18’’ x 12’’, Oil </a:t>
            </a:r>
            <a:r>
              <a:rPr lang="lv-LV" sz="2000" dirty="0" err="1"/>
              <a:t>on</a:t>
            </a:r>
            <a:r>
              <a:rPr lang="lv-LV" sz="2000" dirty="0"/>
              <a:t> </a:t>
            </a:r>
            <a:r>
              <a:rPr lang="lv-LV" sz="2000" dirty="0" err="1"/>
              <a:t>Linen</a:t>
            </a:r>
            <a:r>
              <a:rPr lang="lv-LV" sz="2000" dirty="0"/>
              <a:t> </a:t>
            </a:r>
            <a:r>
              <a:rPr lang="lv-LV" sz="2000" dirty="0" err="1"/>
              <a:t>mounted</a:t>
            </a:r>
            <a:r>
              <a:rPr lang="lv-LV" sz="2000" dirty="0"/>
              <a:t> </a:t>
            </a:r>
            <a:r>
              <a:rPr lang="lv-LV" sz="2000" dirty="0" err="1"/>
              <a:t>on</a:t>
            </a:r>
            <a:r>
              <a:rPr lang="lv-LV" sz="2000" dirty="0"/>
              <a:t> </a:t>
            </a:r>
            <a:r>
              <a:rPr lang="lv-LV" sz="2000" dirty="0" err="1"/>
              <a:t>Panel</a:t>
            </a:r>
            <a:r>
              <a:rPr lang="lv-LV" sz="2000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9F86A9-3F66-102E-49D5-DAA97D5112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989" y="1975850"/>
            <a:ext cx="3127320" cy="488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2E152-596A-6F98-F1FC-F9F7D23024BF}"/>
              </a:ext>
            </a:extLst>
          </p:cNvPr>
          <p:cNvSpPr txBox="1"/>
          <p:nvPr/>
        </p:nvSpPr>
        <p:spPr>
          <a:xfrm>
            <a:off x="6003985" y="2191110"/>
            <a:ext cx="43810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Mākslīgs apgaismojums.</a:t>
            </a:r>
          </a:p>
          <a:p>
            <a:r>
              <a:rPr lang="lv-LV" sz="2400" dirty="0"/>
              <a:t>Silto krāsu palete.</a:t>
            </a:r>
          </a:p>
          <a:p>
            <a:r>
              <a:rPr lang="lv-LV" sz="2400" dirty="0"/>
              <a:t>Detalizācija.</a:t>
            </a:r>
          </a:p>
          <a:p>
            <a:r>
              <a:rPr lang="lv-LV" sz="2400" dirty="0"/>
              <a:t>Centriska un simetriska kompozīcija.</a:t>
            </a:r>
          </a:p>
          <a:p>
            <a:r>
              <a:rPr lang="lv-LV" sz="2400" dirty="0"/>
              <a:t>Izteikti vertikāls formāts, lai parādītu cilvēku pilnā augumā.</a:t>
            </a:r>
          </a:p>
        </p:txBody>
      </p:sp>
    </p:spTree>
    <p:extLst>
      <p:ext uri="{BB962C8B-B14F-4D97-AF65-F5344CB8AC3E}">
        <p14:creationId xmlns:p14="http://schemas.microsoft.com/office/powerpoint/2010/main" val="301248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B644-8C61-441C-8B6A-6F2AD8692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028" y="1058865"/>
            <a:ext cx="5050241" cy="4443629"/>
          </a:xfrm>
        </p:spPr>
        <p:txBody>
          <a:bodyPr>
            <a:normAutofit/>
          </a:bodyPr>
          <a:lstStyle/>
          <a:p>
            <a:pPr algn="r"/>
            <a:r>
              <a:rPr lang="lv-LV" sz="6000" dirty="0"/>
              <a:t>Uzdevuma apraksts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49F97-5C9B-43DD-B1E2-568580B56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80999"/>
            <a:ext cx="5475972" cy="6934201"/>
          </a:xfrm>
        </p:spPr>
        <p:txBody>
          <a:bodyPr numCol="1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Tēma – “Sapulce” Figurāla kompozīcija.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Kompozīcijas tēmas prezentēšana, analogi, kompozīciju situācijas, pārrunas, diskusija (2 stundas)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Analogi – izglītojamie veic prezentāciju par analogu izvēli. Darbu stilistikas pamatojums. (</a:t>
            </a: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stundas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Veic figurālas kompozīcijas lineāras un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kolorsitikas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skices, risinot uz dažādiem formātiem (vertikāls, horizontāls, kvadrāts), </a:t>
            </a: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zīmē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figurālu kopu atrašanās vietu laukumā – variācijas. (</a:t>
            </a: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stundas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Veic veiksmīgākās skices gleznojumu uz </a:t>
            </a: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audekla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saglabājot kompozīciju, pamata formātu un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koloristiku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stundas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Veic prezentācijas papildinājumu ar savas tēmas pamatojumu un izstrādātajām skicēm un kompozīcijas gleznojumu , kas ir nofotografēti vai noskanēti  labā kvalitātē. (2 stundas)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Veic paveiktā darba prezentāciju. Diskusijas ar grupas biedriem. (2 stundas)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4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41D2735-8BD7-0D50-51A7-861011DC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dirty="0"/>
              <a:t>Džastins </a:t>
            </a:r>
            <a:r>
              <a:rPr lang="lv-LV" sz="2400" dirty="0" err="1"/>
              <a:t>Ogilvijs</a:t>
            </a:r>
            <a:r>
              <a:rPr lang="lv-LV" sz="2400" dirty="0"/>
              <a:t>, "Nekas nekad nav noticis", 182,9 x 213,4 cm., eļļa un pastelis uz audekla</a:t>
            </a:r>
            <a:br>
              <a:rPr lang="lv-LV" sz="2400" dirty="0"/>
            </a:br>
            <a:br>
              <a:rPr lang="lv-LV" sz="2400" dirty="0"/>
            </a:br>
            <a:r>
              <a:rPr lang="lv-LV" sz="2400" dirty="0"/>
              <a:t>(Justin </a:t>
            </a:r>
            <a:r>
              <a:rPr lang="lv-LV" sz="2400" dirty="0" err="1"/>
              <a:t>Ogilvie</a:t>
            </a:r>
            <a:r>
              <a:rPr lang="lv-LV" sz="2400" dirty="0"/>
              <a:t>, «</a:t>
            </a:r>
            <a:r>
              <a:rPr lang="lv-LV" sz="2400" dirty="0" err="1"/>
              <a:t>Nothing</a:t>
            </a:r>
            <a:r>
              <a:rPr lang="lv-LV" sz="2400" dirty="0"/>
              <a:t> </a:t>
            </a:r>
            <a:r>
              <a:rPr lang="lv-LV" sz="2400" dirty="0" err="1"/>
              <a:t>Ever</a:t>
            </a:r>
            <a:r>
              <a:rPr lang="lv-LV" sz="2400" dirty="0"/>
              <a:t> </a:t>
            </a:r>
            <a:r>
              <a:rPr lang="lv-LV" sz="2400" dirty="0" err="1"/>
              <a:t>Happened</a:t>
            </a:r>
            <a:r>
              <a:rPr lang="lv-LV" sz="2400" dirty="0"/>
              <a:t>», 72 x 84 </a:t>
            </a:r>
            <a:r>
              <a:rPr lang="lv-LV" sz="2400" dirty="0" err="1"/>
              <a:t>inches</a:t>
            </a:r>
            <a:r>
              <a:rPr lang="lv-LV" sz="2400" dirty="0"/>
              <a:t>, </a:t>
            </a:r>
            <a:r>
              <a:rPr lang="lv-LV" sz="2400" dirty="0" err="1"/>
              <a:t>oil</a:t>
            </a:r>
            <a:r>
              <a:rPr lang="lv-LV" sz="2400" dirty="0"/>
              <a:t> </a:t>
            </a:r>
            <a:r>
              <a:rPr lang="lv-LV" sz="2400" dirty="0" err="1"/>
              <a:t>and</a:t>
            </a:r>
            <a:r>
              <a:rPr lang="lv-LV" sz="2400" dirty="0"/>
              <a:t> </a:t>
            </a:r>
            <a:r>
              <a:rPr lang="lv-LV" sz="2400" dirty="0" err="1"/>
              <a:t>pastel</a:t>
            </a:r>
            <a:r>
              <a:rPr lang="lv-LV" sz="2400" dirty="0"/>
              <a:t> </a:t>
            </a:r>
            <a:r>
              <a:rPr lang="lv-LV" sz="2400" dirty="0" err="1"/>
              <a:t>on</a:t>
            </a:r>
            <a:r>
              <a:rPr lang="lv-LV" sz="2400" dirty="0"/>
              <a:t> </a:t>
            </a:r>
            <a:r>
              <a:rPr lang="lv-LV" sz="2400" dirty="0" err="1"/>
              <a:t>canvas</a:t>
            </a:r>
            <a:r>
              <a:rPr lang="lv-LV" sz="2400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121D6A-3F77-2AD5-C990-42F6CAB9B1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382" y="2049551"/>
            <a:ext cx="5135317" cy="44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0E493-0565-B183-89F1-436F89646D4E}"/>
              </a:ext>
            </a:extLst>
          </p:cNvPr>
          <p:cNvSpPr txBox="1"/>
          <p:nvPr/>
        </p:nvSpPr>
        <p:spPr>
          <a:xfrm>
            <a:off x="6978770" y="2380891"/>
            <a:ext cx="42226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Formās pietuvināts kvadrātam.</a:t>
            </a:r>
          </a:p>
          <a:p>
            <a:r>
              <a:rPr lang="lv-LV" sz="2400" dirty="0"/>
              <a:t>Cilvēki gleznā sadalīti 2 grupās.</a:t>
            </a:r>
          </a:p>
          <a:p>
            <a:r>
              <a:rPr lang="lv-LV" sz="2400" dirty="0"/>
              <a:t>Puse no tēliem ir uzgleznoti, puse tikai viegli ieskicēti.</a:t>
            </a:r>
          </a:p>
          <a:p>
            <a:r>
              <a:rPr lang="lv-LV" sz="2400" dirty="0"/>
              <a:t>Silto un vēso krāsu attiecības.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1266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980DD62-E7D9-FEAF-60E5-D8C029B4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dirty="0"/>
              <a:t>Pols </a:t>
            </a:r>
            <a:r>
              <a:rPr lang="lv-LV" sz="2400" dirty="0" err="1"/>
              <a:t>Norvuds</a:t>
            </a:r>
            <a:r>
              <a:rPr lang="lv-LV" sz="2400" dirty="0"/>
              <a:t>, "Šeit nāk saule", </a:t>
            </a:r>
            <a:br>
              <a:rPr lang="lv-LV" sz="2400" dirty="0"/>
            </a:br>
            <a:r>
              <a:rPr lang="lv-LV" sz="2400" dirty="0"/>
              <a:t>eļļa un audekls </a:t>
            </a:r>
            <a:br>
              <a:rPr lang="lv-LV" sz="2400" dirty="0"/>
            </a:br>
            <a:br>
              <a:rPr lang="lv-LV" sz="2400" dirty="0"/>
            </a:br>
            <a:r>
              <a:rPr lang="lv-LV" sz="2400" dirty="0"/>
              <a:t>(Paul </a:t>
            </a:r>
            <a:r>
              <a:rPr lang="lv-LV" sz="2400" dirty="0" err="1"/>
              <a:t>Norwood</a:t>
            </a:r>
            <a:r>
              <a:rPr lang="lv-LV" sz="2400" dirty="0"/>
              <a:t>, «</a:t>
            </a:r>
            <a:r>
              <a:rPr lang="lv-LV" sz="2400" dirty="0" err="1"/>
              <a:t>Here</a:t>
            </a:r>
            <a:r>
              <a:rPr lang="lv-LV" sz="2400" dirty="0"/>
              <a:t> </a:t>
            </a:r>
            <a:r>
              <a:rPr lang="lv-LV" sz="2400" dirty="0" err="1"/>
              <a:t>Comes</a:t>
            </a:r>
            <a:r>
              <a:rPr lang="lv-LV" sz="2400" dirty="0"/>
              <a:t> </a:t>
            </a:r>
            <a:r>
              <a:rPr lang="lv-LV" sz="2400" dirty="0" err="1"/>
              <a:t>the</a:t>
            </a:r>
            <a:r>
              <a:rPr lang="lv-LV" sz="2400" dirty="0"/>
              <a:t> </a:t>
            </a:r>
            <a:r>
              <a:rPr lang="lv-LV" sz="2400" dirty="0" err="1"/>
              <a:t>Sun</a:t>
            </a:r>
            <a:r>
              <a:rPr lang="lv-LV" sz="2400" dirty="0"/>
              <a:t>», </a:t>
            </a:r>
            <a:br>
              <a:rPr lang="lv-LV" sz="2400" dirty="0"/>
            </a:br>
            <a:r>
              <a:rPr lang="lv-LV" sz="2400" dirty="0"/>
              <a:t>Oil </a:t>
            </a:r>
            <a:r>
              <a:rPr lang="lv-LV" sz="2400" dirty="0" err="1"/>
              <a:t>and</a:t>
            </a:r>
            <a:r>
              <a:rPr lang="lv-LV" sz="2400" dirty="0"/>
              <a:t> </a:t>
            </a:r>
            <a:r>
              <a:rPr lang="lv-LV" sz="2400" dirty="0" err="1"/>
              <a:t>Canvas</a:t>
            </a:r>
            <a:r>
              <a:rPr lang="lv-LV" sz="2400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CC85A3-15B0-E8DA-269F-74AF33570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09" y="2517122"/>
            <a:ext cx="6531800" cy="322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66690-BFDF-0D16-E0D5-E9E2D52C130C}"/>
              </a:ext>
            </a:extLst>
          </p:cNvPr>
          <p:cNvSpPr txBox="1"/>
          <p:nvPr/>
        </p:nvSpPr>
        <p:spPr>
          <a:xfrm>
            <a:off x="7220308" y="2517122"/>
            <a:ext cx="34160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 err="1"/>
              <a:t>Civēki</a:t>
            </a:r>
            <a:r>
              <a:rPr lang="lv-LV" sz="2400" dirty="0"/>
              <a:t> kustībā.</a:t>
            </a:r>
          </a:p>
          <a:p>
            <a:r>
              <a:rPr lang="lv-LV" sz="2400" dirty="0"/>
              <a:t>Pozu dinamika.</a:t>
            </a:r>
          </a:p>
          <a:p>
            <a:r>
              <a:rPr lang="lv-LV" sz="2400" dirty="0"/>
              <a:t>Darbs gleznots caur zilo krāsu.</a:t>
            </a:r>
          </a:p>
          <a:p>
            <a:r>
              <a:rPr lang="lv-LV" sz="2400" dirty="0"/>
              <a:t>Gaismas un ēnas atainojums.</a:t>
            </a:r>
          </a:p>
          <a:p>
            <a:r>
              <a:rPr lang="lv-LV" sz="2400"/>
              <a:t>Gaisma nāk </a:t>
            </a:r>
            <a:r>
              <a:rPr lang="lv-LV" sz="2400" dirty="0"/>
              <a:t>no priekšpuses.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8747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9D7375C-E14F-1B9E-2CCC-31906DEB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Lineāras</a:t>
            </a:r>
            <a:r>
              <a:rPr lang="en-US" dirty="0"/>
              <a:t> </a:t>
            </a:r>
            <a:r>
              <a:rPr lang="en-US" dirty="0" err="1"/>
              <a:t>skices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9424F76-4B2B-7EAC-7DDC-D22846C63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Mērķis:  </a:t>
            </a:r>
          </a:p>
          <a:p>
            <a:pPr marL="0" indent="0">
              <a:buNone/>
            </a:pPr>
            <a:r>
              <a:rPr lang="lv-LV" dirty="0"/>
              <a:t>Pielietot zīmēšanas un analogu izpētes prasmes patstāvīgu kompozīciju risinājumā.</a:t>
            </a:r>
          </a:p>
          <a:p>
            <a:pPr marL="0" indent="0">
              <a:buNone/>
            </a:pPr>
            <a:r>
              <a:rPr lang="lv-LV" dirty="0"/>
              <a:t>Uzdevums: </a:t>
            </a:r>
          </a:p>
          <a:p>
            <a:pPr marL="0" indent="0">
              <a:buNone/>
            </a:pPr>
            <a:r>
              <a:rPr lang="lv-LV" dirty="0"/>
              <a:t>Veikt lineārus figurālas kompozīcijas zīmējumus uz dažādiem formātiem.</a:t>
            </a:r>
          </a:p>
        </p:txBody>
      </p:sp>
    </p:spTree>
    <p:extLst>
      <p:ext uri="{BB962C8B-B14F-4D97-AF65-F5344CB8AC3E}">
        <p14:creationId xmlns:p14="http://schemas.microsoft.com/office/powerpoint/2010/main" val="350468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26E4012-1E4A-F421-0D80-1A0CF5FF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700" dirty="0"/>
              <a:t>Visas figūras atrodas priekšplāna, ritmiska kompozīcija.</a:t>
            </a:r>
            <a:br>
              <a:rPr lang="ru-RU" dirty="0"/>
            </a:br>
            <a:endParaRPr lang="lv-LV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0C032D-EF30-16A7-BCB7-91782054E9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721" y="1478008"/>
            <a:ext cx="9152063" cy="494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907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E8187BA-4337-15FD-0436-1DCED650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86" y="365124"/>
            <a:ext cx="10519913" cy="1308401"/>
          </a:xfrm>
        </p:spPr>
        <p:txBody>
          <a:bodyPr>
            <a:normAutofit/>
          </a:bodyPr>
          <a:lstStyle/>
          <a:p>
            <a:pPr algn="ctr"/>
            <a:r>
              <a:rPr lang="lv-LV" sz="2700" dirty="0"/>
              <a:t>Kompozīcija vairāk vērsta uz kreiso pusi.</a:t>
            </a:r>
            <a:br>
              <a:rPr lang="ru-RU" dirty="0"/>
            </a:br>
            <a:endParaRPr lang="lv-LV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41D25F-3D1C-6AEC-44AC-F91AF002E2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042" y="1587260"/>
            <a:ext cx="5124091" cy="512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01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61C2582-BB9C-38D1-2394-38E5DFA6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/>
              <a:t>Divas cilvēku grupas, dala darbu divās daļās.</a:t>
            </a:r>
            <a:br>
              <a:rPr lang="ru-RU" sz="2400" dirty="0"/>
            </a:br>
            <a:endParaRPr lang="lv-LV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93AD5F-6C0E-3CCF-A6F1-2A10BD1F61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979" y="1864740"/>
            <a:ext cx="6082665" cy="480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788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3C30094-2C9F-8869-3EC1-718F4CFA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/>
              <a:t>Lai izcelt galvenos objektus, viss pārējais nav detalizēts un tiek uzzīmēts nosacīti.</a:t>
            </a:r>
            <a:br>
              <a:rPr lang="ru-RU" sz="2400" dirty="0"/>
            </a:br>
            <a:endParaRPr lang="lv-LV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1901B8-3652-90E4-B475-1E754B19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155" y="1984249"/>
            <a:ext cx="5796404" cy="450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928AF673-F795-E55A-6E38-EF731868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9504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FA09699-D690-11BF-9F4B-049D6D07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/>
              <a:t>Kompozīciju dala divas cilvēku grupas.</a:t>
            </a:r>
            <a:br>
              <a:rPr lang="lv-LV" sz="2400" dirty="0"/>
            </a:br>
            <a:r>
              <a:rPr lang="lv-LV" sz="2400" dirty="0"/>
              <a:t>Grupas portrets.</a:t>
            </a:r>
            <a:br>
              <a:rPr lang="ru-RU" sz="2400" dirty="0"/>
            </a:br>
            <a:endParaRPr lang="lv-LV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B606A8-57BB-10E0-01AB-593D7D9714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546" y="1650398"/>
            <a:ext cx="6286907" cy="484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192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DBD224E-62D5-7465-6021-0CDE4F0A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101367"/>
          </a:xfrm>
        </p:spPr>
        <p:txBody>
          <a:bodyPr>
            <a:normAutofit/>
          </a:bodyPr>
          <a:lstStyle/>
          <a:p>
            <a:pPr algn="ctr"/>
            <a:r>
              <a:rPr lang="lv-LV" sz="2400" dirty="0"/>
              <a:t>Centrāla kompozīcija.</a:t>
            </a:r>
            <a:br>
              <a:rPr lang="lv-LV" sz="2400" dirty="0"/>
            </a:br>
            <a:r>
              <a:rPr lang="lv-LV" sz="2400" dirty="0"/>
              <a:t>Figūras fonā un priekšplāna nav skaidras, lai pievērstu skatītāja uzmanību centram.</a:t>
            </a:r>
            <a:endParaRPr lang="ru-RU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7674F0-C8B4-5E80-AE38-5386A96D7F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797" y="1570008"/>
            <a:ext cx="3952560" cy="505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983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2BF554F-0853-B232-FA5B-BB73D662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2700" dirty="0"/>
              <a:t>Priekšplānā esošie ir vairāk detalizēti, salīdzinot ar figūrām fonā, kuras ir iezīmētas kā tumšāki silueti, tā panākot perspektīvu un telpas dziļumu.</a:t>
            </a:r>
            <a:br>
              <a:rPr lang="ru-RU" sz="4800" dirty="0"/>
            </a:br>
            <a:endParaRPr lang="lv-LV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DBA1DA-C9F6-FEBA-7112-B2A4BF805A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451" y="1603779"/>
            <a:ext cx="5176700" cy="497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94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5CF6-8EC2-46E2-886E-EBE6EC9A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2026"/>
            <a:ext cx="5120640" cy="1499616"/>
          </a:xfrm>
        </p:spPr>
        <p:txBody>
          <a:bodyPr/>
          <a:lstStyle/>
          <a:p>
            <a:r>
              <a:rPr lang="lv-LV" dirty="0"/>
              <a:t>Mērķis</a:t>
            </a:r>
            <a:r>
              <a:rPr lang="en-GB" dirty="0"/>
              <a:t>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5A7E1-BB4F-4645-A76A-5F5289D09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4" y="1688840"/>
            <a:ext cx="5120640" cy="4483359"/>
          </a:xfrm>
        </p:spPr>
        <p:txBody>
          <a:bodyPr>
            <a:normAutofit/>
          </a:bodyPr>
          <a:lstStyle/>
          <a:p>
            <a:r>
              <a:rPr lang="lv-LV" dirty="0"/>
              <a:t>Veikt figurālas kompozīcijas gleznojumu analogu izpēti dažādu laiku un autoru glezniecībā.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859F8-DC03-4E9B-B0D1-766DB3600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1688840"/>
            <a:ext cx="5074920" cy="4483360"/>
          </a:xfrm>
        </p:spPr>
        <p:txBody>
          <a:bodyPr>
            <a:normAutofit/>
          </a:bodyPr>
          <a:lstStyle/>
          <a:p>
            <a:r>
              <a:rPr lang="lv-LV" dirty="0"/>
              <a:t>Veikt figurālo kompozīciju gleznojumu izpēti, izmantojot grāmatas, periodiku un </a:t>
            </a:r>
            <a:r>
              <a:rPr lang="lv-LV" dirty="0" err="1"/>
              <a:t>internetvietnes</a:t>
            </a:r>
            <a:r>
              <a:rPr lang="lv-LV" dirty="0"/>
              <a:t>.</a:t>
            </a:r>
          </a:p>
          <a:p>
            <a:r>
              <a:rPr lang="lv-LV" dirty="0"/>
              <a:t>Veikt </a:t>
            </a:r>
            <a:r>
              <a:rPr lang="lv-LV"/>
              <a:t>atbilstošāko 8 -10 </a:t>
            </a:r>
            <a:r>
              <a:rPr lang="lv-LV" dirty="0"/>
              <a:t>kompozīciju analogu atlasi.</a:t>
            </a:r>
          </a:p>
          <a:p>
            <a:r>
              <a:rPr lang="lv-LV" dirty="0"/>
              <a:t>Veikt īsu, bet kodolīgu kompozīcijas un gleznojuma stilistikas aprakstu.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BD8F6-76A5-436F-969F-8C7FF9F81DB2}"/>
              </a:ext>
            </a:extLst>
          </p:cNvPr>
          <p:cNvSpPr txBox="1"/>
          <p:nvPr/>
        </p:nvSpPr>
        <p:spPr>
          <a:xfrm>
            <a:off x="6251510" y="1222310"/>
            <a:ext cx="39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B2888-A061-419A-A621-78D35D634734}"/>
              </a:ext>
            </a:extLst>
          </p:cNvPr>
          <p:cNvSpPr txBox="1"/>
          <p:nvPr/>
        </p:nvSpPr>
        <p:spPr>
          <a:xfrm>
            <a:off x="6096000" y="834512"/>
            <a:ext cx="413924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sz="4800" b="1" spc="-4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Uzdevumi </a:t>
            </a:r>
          </a:p>
        </p:txBody>
      </p:sp>
    </p:spTree>
    <p:extLst>
      <p:ext uri="{BB962C8B-B14F-4D97-AF65-F5344CB8AC3E}">
        <p14:creationId xmlns:p14="http://schemas.microsoft.com/office/powerpoint/2010/main" val="3913143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577846-9795-15BD-74D0-DFA51E29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Kolorīta</a:t>
            </a:r>
            <a:r>
              <a:rPr lang="en-US" dirty="0"/>
              <a:t> </a:t>
            </a:r>
            <a:r>
              <a:rPr lang="en-US" dirty="0" err="1"/>
              <a:t>skices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4140C31-32DD-FC13-62D3-95AFA688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Mērķis:  </a:t>
            </a:r>
          </a:p>
          <a:p>
            <a:pPr marL="0" indent="0">
              <a:buNone/>
            </a:pPr>
            <a:r>
              <a:rPr lang="lv-LV" dirty="0"/>
              <a:t>Pielietot </a:t>
            </a:r>
            <a:r>
              <a:rPr lang="lv-LV" dirty="0" err="1"/>
              <a:t>koloristikas</a:t>
            </a:r>
            <a:r>
              <a:rPr lang="lv-LV" dirty="0"/>
              <a:t>, gleznošanas un analogu izpētes prasmes patstāvīgu kompozīciju gleznojumā.</a:t>
            </a:r>
          </a:p>
          <a:p>
            <a:pPr marL="0" indent="0">
              <a:buNone/>
            </a:pPr>
            <a:r>
              <a:rPr lang="lv-LV" dirty="0"/>
              <a:t>Uzdevums: </a:t>
            </a:r>
          </a:p>
          <a:p>
            <a:pPr marL="0" indent="0">
              <a:buNone/>
            </a:pPr>
            <a:r>
              <a:rPr lang="lv-LV" dirty="0"/>
              <a:t>Veikt  figurālas kompozīcijas gleznojumus uz dažādiem formātiem.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25992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6AD9595-6F90-489D-1337-18EB97B3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20544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lv-LV" sz="2700" b="1" dirty="0"/>
              <a:t>«Sapulce»</a:t>
            </a:r>
            <a:br>
              <a:rPr lang="lv-LV" sz="2700" dirty="0"/>
            </a:br>
            <a:r>
              <a:rPr lang="lv-LV" sz="2700" dirty="0"/>
              <a:t>Eļļa, kartons </a:t>
            </a:r>
            <a:br>
              <a:rPr lang="lv-LV" sz="4800" dirty="0"/>
            </a:b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1B010-9A99-4C4C-558B-58A090CAC2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917" y="1448570"/>
            <a:ext cx="5785545" cy="5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708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A835603-13D4-8B70-A184-90FB3656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lv-LV" sz="2700" b="1" dirty="0"/>
              <a:t>«Vēlētāju sapulce»</a:t>
            </a:r>
            <a:br>
              <a:rPr lang="lv-LV" sz="2700" b="1" dirty="0"/>
            </a:br>
            <a:r>
              <a:rPr lang="lv-LV" sz="2700" dirty="0"/>
              <a:t>Eļļa, kartons</a:t>
            </a:r>
            <a:br>
              <a:rPr lang="ru-RU" sz="4800" dirty="0"/>
            </a:br>
            <a:endParaRPr lang="lv-LV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57CEE9-EAE1-7243-D8DA-C1B6B89801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805" y="1492370"/>
            <a:ext cx="5994040" cy="525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23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35E4EB3-E5C4-524B-735C-75DB6E2C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3"/>
            <a:ext cx="10552176" cy="2300439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lv-LV" sz="2700" b="1" dirty="0"/>
              <a:t>«Starpbrīdis»</a:t>
            </a:r>
            <a:br>
              <a:rPr lang="lv-LV" sz="2700" b="1" dirty="0"/>
            </a:br>
            <a:r>
              <a:rPr lang="lv-LV" sz="2700" dirty="0"/>
              <a:t>Eļļa, kartons</a:t>
            </a:r>
            <a:br>
              <a:rPr lang="lv-LV" sz="2700" dirty="0"/>
            </a:br>
            <a:br>
              <a:rPr lang="lv-LV" sz="2700" dirty="0"/>
            </a:br>
            <a:r>
              <a:rPr lang="lv-LV" sz="2700" dirty="0"/>
              <a:t>Darbā tiek izmantotas tikai ierobežota krāsu gamma: sarkana, zila un balta.</a:t>
            </a:r>
            <a:br>
              <a:rPr lang="ru-RU" sz="4800" dirty="0"/>
            </a:br>
            <a:endParaRPr lang="lv-LV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B9700E-5EF6-5CFA-22EE-77601E9E9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9013" y="2140471"/>
            <a:ext cx="4801665" cy="467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444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94F5E2D-9909-29C7-1853-12AC1CA9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704551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Izmantotā</a:t>
            </a:r>
            <a:r>
              <a:rPr lang="en-US" sz="2400" dirty="0"/>
              <a:t> </a:t>
            </a:r>
            <a:r>
              <a:rPr lang="en-US" sz="2400" dirty="0" err="1"/>
              <a:t>literatūra</a:t>
            </a:r>
            <a:r>
              <a:rPr lang="en-US" sz="2400" dirty="0"/>
              <a:t> un </a:t>
            </a:r>
            <a:r>
              <a:rPr lang="en-US" sz="2400" dirty="0" err="1"/>
              <a:t>avoti</a:t>
            </a:r>
            <a:endParaRPr lang="lv-LV" sz="24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AAF545E-2A43-8243-4E51-E8F97C002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613140"/>
            <a:ext cx="10552176" cy="45682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000" dirty="0"/>
              <a:t>Grāmatas:</a:t>
            </a:r>
          </a:p>
          <a:p>
            <a:pPr marL="0" indent="0">
              <a:buNone/>
            </a:pPr>
            <a:r>
              <a:rPr lang="lv-LV" sz="2000" dirty="0"/>
              <a:t>     «Vitālijs Kalvāns Latvijas glezniecībā», Rēzekne, «Latgalieši» 2017 druka</a:t>
            </a:r>
            <a:endParaRPr lang="ru-RU" sz="2000" dirty="0"/>
          </a:p>
          <a:p>
            <a:pPr marL="0" indent="0">
              <a:buNone/>
            </a:pPr>
            <a:r>
              <a:rPr lang="lv-LV" sz="2000" dirty="0"/>
              <a:t>Interneta resursi:</a:t>
            </a:r>
          </a:p>
          <a:p>
            <a:r>
              <a:rPr lang="en-US" sz="2400" dirty="0">
                <a:hlinkClick r:id="rId2"/>
              </a:rPr>
              <a:t>https://paintings.lv/paintings-for-sale/list/5</a:t>
            </a:r>
            <a:r>
              <a:rPr lang="lv-LV" sz="2400" dirty="0"/>
              <a:t> </a:t>
            </a:r>
          </a:p>
          <a:p>
            <a:r>
              <a:rPr lang="en-US" sz="2400" dirty="0">
                <a:hlinkClick r:id="rId3"/>
              </a:rPr>
              <a:t>https://www.jamescrandall.com/workszoom/1415896/waiting-at-the-deli-counter#/</a:t>
            </a:r>
            <a:r>
              <a:rPr lang="lv-LV" sz="2400" dirty="0"/>
              <a:t> </a:t>
            </a:r>
          </a:p>
          <a:p>
            <a:r>
              <a:rPr lang="en-US" sz="2400" dirty="0">
                <a:hlinkClick r:id="rId4"/>
              </a:rPr>
              <a:t>https://soviet-art.ru/socialist-realism-painter-fyodor-stukoshin-1914-1974/</a:t>
            </a:r>
            <a:r>
              <a:rPr lang="lv-LV" sz="2400" dirty="0"/>
              <a:t> </a:t>
            </a:r>
          </a:p>
          <a:p>
            <a:r>
              <a:rPr lang="en-US" sz="2400" dirty="0">
                <a:hlinkClick r:id="rId5"/>
              </a:rPr>
              <a:t>https://justinogilvie.com/2013-2/</a:t>
            </a:r>
            <a:r>
              <a:rPr lang="lv-LV" sz="2400" dirty="0"/>
              <a:t> </a:t>
            </a:r>
          </a:p>
          <a:p>
            <a:r>
              <a:rPr lang="en-US" sz="2400" dirty="0">
                <a:hlinkClick r:id="rId6"/>
              </a:rPr>
              <a:t>https://www.eisenhauergallery.com/collections/paul-norwood/products/here-comes-the-sun</a:t>
            </a:r>
            <a:r>
              <a:rPr lang="lv-LV" sz="2400" dirty="0"/>
              <a:t>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8545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2BFC63C-0AC4-2CB8-A59B-ABBAB65B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 par uzmanību!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281E9E8-FDFB-AD71-9E5D-043F79ADC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187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6E78-DA4B-4887-893E-C3DC46282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57" y="1912596"/>
            <a:ext cx="7437699" cy="3032807"/>
          </a:xfrm>
        </p:spPr>
        <p:txBody>
          <a:bodyPr>
            <a:normAutofit/>
          </a:bodyPr>
          <a:lstStyle/>
          <a:p>
            <a:r>
              <a:rPr lang="lv-LV" sz="8600" dirty="0"/>
              <a:t>Iedvesmas avoti</a:t>
            </a:r>
          </a:p>
        </p:txBody>
      </p:sp>
    </p:spTree>
    <p:extLst>
      <p:ext uri="{BB962C8B-B14F-4D97-AF65-F5344CB8AC3E}">
        <p14:creationId xmlns:p14="http://schemas.microsoft.com/office/powerpoint/2010/main" val="348802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38084E-9C0F-497C-9436-2CD6C9BC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9314D7-79E5-4587-B59D-FA5DDE9F3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039A3B8-1A9B-D3EF-0613-86A2BFAC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0824"/>
            <a:ext cx="10312400" cy="625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Formāts un figurālā kompozīcijas izkārtojums formātā</a:t>
            </a:r>
          </a:p>
        </p:txBody>
      </p:sp>
      <p:pic>
        <p:nvPicPr>
          <p:cNvPr id="5" name="Satura vietturis 4" descr="Attēls, kurā ir zīmējums, māksla, glezna, skečs&#10;&#10;Apraksts ģenerēts automātiski">
            <a:extLst>
              <a:ext uri="{FF2B5EF4-FFF2-40B4-BE49-F238E27FC236}">
                <a16:creationId xmlns:a16="http://schemas.microsoft.com/office/drawing/2014/main" id="{3A254C02-115B-3124-EF9F-B75BE1169A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4" y="1488440"/>
            <a:ext cx="4699154" cy="4276230"/>
          </a:xfrm>
          <a:prstGeom prst="rect">
            <a:avLst/>
          </a:prstGeom>
        </p:spPr>
      </p:pic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FC2B3615-DE38-6070-531B-F7C4B39D5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9536" y="1488440"/>
            <a:ext cx="5490143" cy="511873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 err="1"/>
              <a:t>Kvadrātveida</a:t>
            </a:r>
            <a:r>
              <a:rPr lang="en-US" dirty="0"/>
              <a:t> </a:t>
            </a:r>
            <a:r>
              <a:rPr lang="en-US" dirty="0" err="1"/>
              <a:t>formāts</a:t>
            </a:r>
            <a:endParaRPr lang="en-US" dirty="0"/>
          </a:p>
          <a:p>
            <a:r>
              <a:rPr lang="en-US" dirty="0" err="1"/>
              <a:t>Formātā</a:t>
            </a:r>
            <a:r>
              <a:rPr lang="en-US" dirty="0"/>
              <a:t>, pa </a:t>
            </a:r>
            <a:r>
              <a:rPr lang="en-US" dirty="0" err="1"/>
              <a:t>visu</a:t>
            </a:r>
            <a:r>
              <a:rPr lang="en-US" dirty="0"/>
              <a:t> </a:t>
            </a:r>
            <a:r>
              <a:rPr lang="en-US" dirty="0" err="1"/>
              <a:t>laukumu</a:t>
            </a:r>
            <a:r>
              <a:rPr lang="en-US" dirty="0"/>
              <a:t>, </a:t>
            </a:r>
            <a:r>
              <a:rPr lang="en-US" dirty="0" err="1"/>
              <a:t>centriski</a:t>
            </a:r>
            <a:r>
              <a:rPr lang="en-US" dirty="0"/>
              <a:t>, </a:t>
            </a:r>
            <a:r>
              <a:rPr lang="en-US" dirty="0" err="1"/>
              <a:t>trīs</a:t>
            </a:r>
            <a:r>
              <a:rPr lang="en-US" dirty="0"/>
              <a:t> </a:t>
            </a:r>
            <a:r>
              <a:rPr lang="en-US" dirty="0" err="1"/>
              <a:t>stilizētas</a:t>
            </a:r>
            <a:r>
              <a:rPr lang="en-US" dirty="0"/>
              <a:t> </a:t>
            </a:r>
            <a:r>
              <a:rPr lang="en-US" dirty="0" err="1"/>
              <a:t>figūras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izkārtotas</a:t>
            </a:r>
            <a:r>
              <a:rPr lang="en-US" dirty="0"/>
              <a:t> </a:t>
            </a:r>
            <a:r>
              <a:rPr lang="en-US" dirty="0" err="1"/>
              <a:t>trijstūrveida</a:t>
            </a:r>
            <a:r>
              <a:rPr lang="en-US" dirty="0"/>
              <a:t> </a:t>
            </a:r>
            <a:r>
              <a:rPr lang="en-US" dirty="0" err="1"/>
              <a:t>kompozīcijā</a:t>
            </a:r>
            <a:r>
              <a:rPr lang="en-US" dirty="0"/>
              <a:t>.</a:t>
            </a:r>
          </a:p>
          <a:p>
            <a:r>
              <a:rPr lang="en-US" dirty="0" err="1"/>
              <a:t>Stilistika</a:t>
            </a:r>
            <a:r>
              <a:rPr lang="en-US" dirty="0"/>
              <a:t>: </a:t>
            </a:r>
            <a:r>
              <a:rPr lang="en-US" dirty="0" err="1"/>
              <a:t>vienkrāsains</a:t>
            </a:r>
            <a:r>
              <a:rPr lang="en-US" dirty="0"/>
              <a:t>, </a:t>
            </a:r>
            <a:r>
              <a:rPr lang="en-US" dirty="0" err="1"/>
              <a:t>gaišs</a:t>
            </a:r>
            <a:r>
              <a:rPr lang="en-US" dirty="0"/>
              <a:t> </a:t>
            </a:r>
            <a:r>
              <a:rPr lang="en-US" dirty="0" err="1"/>
              <a:t>fons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kura</a:t>
            </a:r>
            <a:r>
              <a:rPr lang="en-US" dirty="0"/>
              <a:t> </a:t>
            </a:r>
            <a:r>
              <a:rPr lang="en-US" dirty="0" err="1"/>
              <a:t>kontrastē</a:t>
            </a:r>
            <a:r>
              <a:rPr lang="en-US" dirty="0"/>
              <a:t> t</a:t>
            </a:r>
            <a:r>
              <a:rPr lang="lv-LV" dirty="0"/>
              <a:t>r</a:t>
            </a:r>
            <a:r>
              <a:rPr lang="en-US" dirty="0" err="1"/>
              <a:t>īs</a:t>
            </a:r>
            <a:r>
              <a:rPr lang="en-US" dirty="0"/>
              <a:t> </a:t>
            </a:r>
            <a:r>
              <a:rPr lang="en-US" dirty="0" err="1"/>
              <a:t>tumšas</a:t>
            </a:r>
            <a:r>
              <a:rPr lang="en-US" dirty="0"/>
              <a:t> </a:t>
            </a:r>
            <a:r>
              <a:rPr lang="en-US" dirty="0" err="1"/>
              <a:t>stilizētas</a:t>
            </a:r>
            <a:r>
              <a:rPr lang="en-US" dirty="0"/>
              <a:t> </a:t>
            </a:r>
            <a:r>
              <a:rPr lang="en-US" dirty="0" err="1"/>
              <a:t>figūras</a:t>
            </a:r>
            <a:r>
              <a:rPr lang="en-US" dirty="0"/>
              <a:t> </a:t>
            </a:r>
            <a:r>
              <a:rPr lang="en-US" dirty="0" err="1"/>
              <a:t>sarežģītā</a:t>
            </a:r>
            <a:r>
              <a:rPr lang="en-US" dirty="0"/>
              <a:t> </a:t>
            </a:r>
            <a:r>
              <a:rPr lang="en-US" dirty="0" err="1"/>
              <a:t>kustībā</a:t>
            </a:r>
            <a:r>
              <a:rPr lang="en-US" dirty="0"/>
              <a:t>. </a:t>
            </a:r>
            <a:r>
              <a:rPr lang="en-US" dirty="0" err="1"/>
              <a:t>Figūru</a:t>
            </a:r>
            <a:r>
              <a:rPr lang="en-US" dirty="0"/>
              <a:t> </a:t>
            </a:r>
            <a:r>
              <a:rPr lang="en-US" dirty="0" err="1"/>
              <a:t>siluets</a:t>
            </a:r>
            <a:r>
              <a:rPr lang="en-US" dirty="0"/>
              <a:t> </a:t>
            </a:r>
            <a:r>
              <a:rPr lang="en-US" dirty="0" err="1"/>
              <a:t>veido</a:t>
            </a:r>
            <a:r>
              <a:rPr lang="en-US" dirty="0"/>
              <a:t> </a:t>
            </a:r>
            <a:r>
              <a:rPr lang="en-US" dirty="0" err="1"/>
              <a:t>neregulāra</a:t>
            </a:r>
            <a:r>
              <a:rPr lang="en-US" dirty="0"/>
              <a:t> </a:t>
            </a:r>
            <a:r>
              <a:rPr lang="en-US" dirty="0" err="1"/>
              <a:t>kvadrāta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.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sz="1800" dirty="0"/>
              <a:t>Egons </a:t>
            </a:r>
            <a:r>
              <a:rPr lang="lv-LV" sz="1800" dirty="0" err="1"/>
              <a:t>Šīle</a:t>
            </a:r>
            <a:r>
              <a:rPr lang="lv-LV" sz="1800" dirty="0"/>
              <a:t> (Egon </a:t>
            </a:r>
            <a:r>
              <a:rPr lang="lv-LV" sz="1800" dirty="0" err="1"/>
              <a:t>Schiele</a:t>
            </a:r>
            <a:r>
              <a:rPr lang="lv-LV" sz="1800" dirty="0"/>
              <a:t>) Kompozīcija ar trīs </a:t>
            </a:r>
            <a:r>
              <a:rPr lang="lv-LV" sz="1800" dirty="0" err="1"/>
              <a:t>kailfigūrām</a:t>
            </a:r>
            <a:r>
              <a:rPr lang="lv-LV" sz="1800" dirty="0"/>
              <a:t>, 1910., simbolisms, ekspresionisms, 18,49x20,29 cm</a:t>
            </a:r>
            <a:r>
              <a:rPr lang="lv-LV" sz="1800" b="1" dirty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5503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38084E-9C0F-497C-9436-2CD6C9BC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9314D7-79E5-4587-B59D-FA5DDE9F3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2B5B65FC-435E-6F8D-9746-EB79C322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0824"/>
            <a:ext cx="10312400" cy="625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Klājoša figurāla kompozīcija</a:t>
            </a:r>
          </a:p>
        </p:txBody>
      </p:sp>
      <p:pic>
        <p:nvPicPr>
          <p:cNvPr id="6" name="Satura vietturis 5" descr="Attēls, kurā ir cilvēka seja, apģērbs, glezna, persona&#10;&#10;Apraksts ģenerēts automātiski">
            <a:extLst>
              <a:ext uri="{FF2B5EF4-FFF2-40B4-BE49-F238E27FC236}">
                <a16:creationId xmlns:a16="http://schemas.microsoft.com/office/drawing/2014/main" id="{A3E6E336-9B2B-7CBF-A748-FFE543025A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" y="1539575"/>
            <a:ext cx="5390727" cy="4703409"/>
          </a:xfrm>
          <a:prstGeom prst="rect">
            <a:avLst/>
          </a:prstGeom>
        </p:spPr>
      </p:pic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D58967F-F4C5-D0B2-86EC-F60B9709A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6640" y="1681480"/>
            <a:ext cx="5273040" cy="51765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Formāts</a:t>
            </a:r>
            <a:r>
              <a:rPr lang="en-US" sz="2000" dirty="0"/>
              <a:t> </a:t>
            </a:r>
            <a:r>
              <a:rPr lang="en-US" sz="2000" dirty="0" err="1"/>
              <a:t>tuvu</a:t>
            </a:r>
            <a:r>
              <a:rPr lang="en-US" sz="2000" dirty="0"/>
              <a:t> </a:t>
            </a:r>
            <a:r>
              <a:rPr lang="en-US" sz="2000" dirty="0" err="1"/>
              <a:t>kvadrātam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Figūras</a:t>
            </a:r>
            <a:r>
              <a:rPr lang="en-US" sz="2000" dirty="0"/>
              <a:t> </a:t>
            </a:r>
            <a:r>
              <a:rPr lang="en-US" sz="2000" dirty="0" err="1"/>
              <a:t>telpā</a:t>
            </a:r>
            <a:r>
              <a:rPr lang="en-US" sz="2000" dirty="0"/>
              <a:t> </a:t>
            </a:r>
            <a:r>
              <a:rPr lang="en-US" sz="2000" dirty="0" err="1"/>
              <a:t>izkārtotas</a:t>
            </a:r>
            <a:r>
              <a:rPr lang="en-US" sz="2000" dirty="0"/>
              <a:t> </a:t>
            </a:r>
            <a:r>
              <a:rPr lang="en-US" sz="2000" dirty="0" err="1"/>
              <a:t>blīvi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horizontālu</a:t>
            </a:r>
            <a:r>
              <a:rPr lang="en-US" sz="2000" dirty="0"/>
              <a:t>, </a:t>
            </a:r>
            <a:r>
              <a:rPr lang="en-US" sz="2000" dirty="0" err="1"/>
              <a:t>viegli</a:t>
            </a:r>
            <a:r>
              <a:rPr lang="en-US" sz="2000" dirty="0"/>
              <a:t> </a:t>
            </a:r>
            <a:r>
              <a:rPr lang="en-US" sz="2000" dirty="0" err="1"/>
              <a:t>diagonālu</a:t>
            </a:r>
            <a:r>
              <a:rPr lang="en-US" sz="2000" dirty="0"/>
              <a:t> </a:t>
            </a:r>
            <a:r>
              <a:rPr lang="en-US" sz="2000" dirty="0" err="1"/>
              <a:t>virzienu</a:t>
            </a:r>
            <a:r>
              <a:rPr lang="en-US" sz="2000" dirty="0"/>
              <a:t>, ko </a:t>
            </a:r>
            <a:r>
              <a:rPr lang="en-US" sz="2000" dirty="0" err="1"/>
              <a:t>rada</a:t>
            </a:r>
            <a:r>
              <a:rPr lang="en-US" sz="2000" dirty="0"/>
              <a:t> </a:t>
            </a:r>
            <a:r>
              <a:rPr lang="en-US" sz="2000" dirty="0" err="1"/>
              <a:t>roku</a:t>
            </a:r>
            <a:r>
              <a:rPr lang="en-US" sz="2000" dirty="0"/>
              <a:t> </a:t>
            </a:r>
            <a:r>
              <a:rPr lang="en-US" sz="2000" dirty="0" err="1"/>
              <a:t>kustība</a:t>
            </a:r>
            <a:r>
              <a:rPr lang="en-US" sz="2000" dirty="0"/>
              <a:t> </a:t>
            </a:r>
            <a:r>
              <a:rPr lang="en-US" sz="2000" dirty="0" err="1"/>
              <a:t>gleznā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Kompozīcijas</a:t>
            </a:r>
            <a:r>
              <a:rPr lang="en-US" sz="2000" dirty="0"/>
              <a:t> </a:t>
            </a:r>
            <a:r>
              <a:rPr lang="en-US" sz="2000" dirty="0" err="1"/>
              <a:t>ritmiku</a:t>
            </a:r>
            <a:r>
              <a:rPr lang="en-US" sz="2000" dirty="0"/>
              <a:t> </a:t>
            </a:r>
            <a:r>
              <a:rPr lang="en-US" sz="2000" dirty="0" err="1"/>
              <a:t>izjauc</a:t>
            </a:r>
            <a:r>
              <a:rPr lang="en-US" sz="2000" dirty="0"/>
              <a:t> divas </a:t>
            </a:r>
            <a:r>
              <a:rPr lang="en-US" sz="2000" dirty="0" err="1"/>
              <a:t>vertikālas</a:t>
            </a:r>
            <a:r>
              <a:rPr lang="en-US" sz="2000" dirty="0"/>
              <a:t> </a:t>
            </a:r>
            <a:r>
              <a:rPr lang="en-US" sz="2000" dirty="0" err="1"/>
              <a:t>figūras</a:t>
            </a:r>
            <a:r>
              <a:rPr lang="en-US" sz="2000" dirty="0"/>
              <a:t>, </a:t>
            </a:r>
            <a:r>
              <a:rPr lang="en-US" sz="2000" dirty="0" err="1"/>
              <a:t>tādējādi</a:t>
            </a:r>
            <a:r>
              <a:rPr lang="en-US" sz="2000" dirty="0"/>
              <a:t> </a:t>
            </a:r>
            <a:r>
              <a:rPr lang="en-US" sz="2000" dirty="0" err="1"/>
              <a:t>kļūstot</a:t>
            </a:r>
            <a:r>
              <a:rPr lang="en-US" sz="2000" dirty="0"/>
              <a:t> par </a:t>
            </a:r>
            <a:r>
              <a:rPr lang="en-US" sz="2000" dirty="0" err="1"/>
              <a:t>kompozīcijas</a:t>
            </a:r>
            <a:r>
              <a:rPr lang="en-US" sz="2000" dirty="0"/>
              <a:t> 2 </a:t>
            </a:r>
            <a:r>
              <a:rPr lang="en-US" sz="2000" dirty="0" err="1"/>
              <a:t>centriem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Gleznas</a:t>
            </a:r>
            <a:r>
              <a:rPr lang="en-US" sz="2000" dirty="0"/>
              <a:t> </a:t>
            </a:r>
            <a:r>
              <a:rPr lang="en-US" sz="2000" dirty="0" err="1"/>
              <a:t>koloristika</a:t>
            </a:r>
            <a:r>
              <a:rPr lang="en-US" sz="2000" dirty="0"/>
              <a:t> </a:t>
            </a:r>
            <a:r>
              <a:rPr lang="en-US" sz="2000" dirty="0" err="1"/>
              <a:t>izteikti</a:t>
            </a:r>
            <a:r>
              <a:rPr lang="en-US" sz="2000" dirty="0"/>
              <a:t> </a:t>
            </a:r>
            <a:r>
              <a:rPr lang="en-US" sz="2000" dirty="0" err="1"/>
              <a:t>vēsa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kuras</a:t>
            </a:r>
            <a:r>
              <a:rPr lang="en-US" sz="2000" dirty="0"/>
              <a:t> </a:t>
            </a:r>
            <a:r>
              <a:rPr lang="en-US" sz="2000" dirty="0" err="1"/>
              <a:t>fona</a:t>
            </a:r>
            <a:r>
              <a:rPr lang="en-US" sz="2000" dirty="0"/>
              <a:t> </a:t>
            </a:r>
            <a:r>
              <a:rPr lang="en-US" sz="2000" dirty="0" err="1"/>
              <a:t>izceļas</a:t>
            </a:r>
            <a:r>
              <a:rPr lang="en-US" sz="2000" dirty="0"/>
              <a:t> </a:t>
            </a:r>
            <a:r>
              <a:rPr lang="en-US" sz="2000" dirty="0" err="1"/>
              <a:t>trīs</a:t>
            </a:r>
            <a:r>
              <a:rPr lang="en-US" sz="2000" dirty="0"/>
              <a:t> </a:t>
            </a:r>
            <a:r>
              <a:rPr lang="en-US" sz="2000" dirty="0" err="1"/>
              <a:t>atšķirīgi</a:t>
            </a:r>
            <a:r>
              <a:rPr lang="en-US" sz="2000" dirty="0"/>
              <a:t> </a:t>
            </a:r>
            <a:r>
              <a:rPr lang="en-US" sz="2000" dirty="0" err="1"/>
              <a:t>krāsu</a:t>
            </a:r>
            <a:r>
              <a:rPr lang="en-US" sz="2000" dirty="0"/>
              <a:t> </a:t>
            </a:r>
            <a:r>
              <a:rPr lang="en-US" sz="2000" dirty="0" err="1"/>
              <a:t>laukumi</a:t>
            </a:r>
            <a:r>
              <a:rPr lang="en-US" sz="2000" dirty="0"/>
              <a:t>, </a:t>
            </a:r>
            <a:r>
              <a:rPr lang="en-US" sz="2000" dirty="0" err="1"/>
              <a:t>tādējādi</a:t>
            </a:r>
            <a:r>
              <a:rPr lang="en-US" sz="2000" dirty="0"/>
              <a:t> </a:t>
            </a:r>
            <a:r>
              <a:rPr lang="en-US" sz="2000" dirty="0" err="1"/>
              <a:t>liek</a:t>
            </a:r>
            <a:r>
              <a:rPr lang="en-US" sz="2000" dirty="0"/>
              <a:t> </a:t>
            </a:r>
            <a:r>
              <a:rPr lang="en-US" sz="2000" dirty="0" err="1"/>
              <a:t>skatītājam</a:t>
            </a:r>
            <a:r>
              <a:rPr lang="en-US" sz="2000" dirty="0"/>
              <a:t> </a:t>
            </a:r>
            <a:r>
              <a:rPr lang="en-US" sz="2000" dirty="0" err="1"/>
              <a:t>pievērst</a:t>
            </a:r>
            <a:r>
              <a:rPr lang="en-US" sz="2000" dirty="0"/>
              <a:t> tam </a:t>
            </a:r>
            <a:r>
              <a:rPr lang="en-US" sz="2000" dirty="0" err="1"/>
              <a:t>uzmanību</a:t>
            </a:r>
            <a:r>
              <a:rPr lang="en-US" sz="2000" dirty="0"/>
              <a:t> - </a:t>
            </a:r>
            <a:r>
              <a:rPr lang="en-US" sz="2000" dirty="0" err="1"/>
              <a:t>sekot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lasīt</a:t>
            </a:r>
            <a:r>
              <a:rPr lang="en-US" sz="2000" dirty="0"/>
              <a:t> </a:t>
            </a:r>
            <a:r>
              <a:rPr lang="en-US" sz="2000" dirty="0" err="1"/>
              <a:t>gleznu</a:t>
            </a:r>
            <a:r>
              <a:rPr lang="en-US" sz="2000" dirty="0"/>
              <a:t>. </a:t>
            </a:r>
            <a:endParaRPr lang="lv-LV" sz="2000" dirty="0"/>
          </a:p>
          <a:p>
            <a:pPr marL="0" indent="0">
              <a:lnSpc>
                <a:spcPct val="100000"/>
              </a:lnSpc>
              <a:buNone/>
            </a:pPr>
            <a:endParaRPr lang="lv-LV" sz="2000" dirty="0"/>
          </a:p>
          <a:p>
            <a:pPr marL="0" indent="0">
              <a:lnSpc>
                <a:spcPct val="100000"/>
              </a:lnSpc>
              <a:buNone/>
            </a:pPr>
            <a:r>
              <a:rPr lang="lv-LV" sz="1800" dirty="0"/>
              <a:t>Topi </a:t>
            </a:r>
            <a:r>
              <a:rPr lang="lv-LV" sz="1800" dirty="0" err="1"/>
              <a:t>Rotsalainens</a:t>
            </a:r>
            <a:r>
              <a:rPr lang="lv-LV" sz="1800" dirty="0"/>
              <a:t> (Topi </a:t>
            </a:r>
            <a:r>
              <a:rPr lang="lv-LV" sz="1800" dirty="0" err="1"/>
              <a:t>Ruotsalainen</a:t>
            </a:r>
            <a:r>
              <a:rPr lang="lv-LV" sz="1800" dirty="0"/>
              <a:t>), «Vecie zēni (Old </a:t>
            </a:r>
            <a:r>
              <a:rPr lang="lv-LV" sz="1800" dirty="0" err="1"/>
              <a:t>boys</a:t>
            </a:r>
            <a:r>
              <a:rPr lang="lv-LV" sz="1800" dirty="0"/>
              <a:t>)», 2012., audekls, eļļa, 230x200 cm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551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38084E-9C0F-497C-9436-2CD6C9BC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9314D7-79E5-4587-B59D-FA5DDE9F3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2EA05298-2CED-DB9D-2F92-75168A58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0824"/>
            <a:ext cx="10312400" cy="625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lv-LV" sz="2800" dirty="0">
                <a:solidFill>
                  <a:srgbClr val="FFFFFF"/>
                </a:solidFill>
              </a:rPr>
              <a:t>Skats no augšas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Satura vietturis 5" descr="Attēls, kurā ir apavi, apģērbs, zēns, persona&#10;&#10;Apraksts ģenerēts automātiski">
            <a:extLst>
              <a:ext uri="{FF2B5EF4-FFF2-40B4-BE49-F238E27FC236}">
                <a16:creationId xmlns:a16="http://schemas.microsoft.com/office/drawing/2014/main" id="{E03AF763-3ECB-AD74-64CB-2A2FB50BD8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2" y="1488440"/>
            <a:ext cx="4818529" cy="4805680"/>
          </a:xfrm>
          <a:prstGeom prst="rect">
            <a:avLst/>
          </a:prstGeom>
        </p:spPr>
      </p:pic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6103A03-D0D5-0777-9FEA-D7F742C9E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6640" y="1681481"/>
            <a:ext cx="5273040" cy="504657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Kvadrātveida</a:t>
            </a:r>
            <a:r>
              <a:rPr lang="en-US" dirty="0"/>
              <a:t> </a:t>
            </a:r>
            <a:r>
              <a:rPr lang="en-US" dirty="0" err="1"/>
              <a:t>formāts</a:t>
            </a:r>
            <a:r>
              <a:rPr lang="en-US" dirty="0"/>
              <a:t>, </a:t>
            </a:r>
            <a:r>
              <a:rPr lang="en-US" dirty="0" err="1"/>
              <a:t>kurā</a:t>
            </a:r>
            <a:r>
              <a:rPr lang="en-US" dirty="0"/>
              <a:t> </a:t>
            </a:r>
            <a:r>
              <a:rPr lang="en-US" dirty="0" err="1"/>
              <a:t>tuvu</a:t>
            </a:r>
            <a:r>
              <a:rPr lang="en-US" dirty="0"/>
              <a:t> </a:t>
            </a:r>
            <a:r>
              <a:rPr lang="en-US" dirty="0" err="1"/>
              <a:t>riņķim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izkārtotas</a:t>
            </a:r>
            <a:r>
              <a:rPr lang="en-US" dirty="0"/>
              <a:t> </a:t>
            </a:r>
            <a:r>
              <a:rPr lang="en-US" dirty="0" err="1"/>
              <a:t>cilvēku</a:t>
            </a:r>
            <a:r>
              <a:rPr lang="en-US" dirty="0"/>
              <a:t> </a:t>
            </a:r>
            <a:r>
              <a:rPr lang="en-US" dirty="0" err="1"/>
              <a:t>grupas</a:t>
            </a:r>
            <a:r>
              <a:rPr lang="en-US" dirty="0"/>
              <a:t>. Skats no </a:t>
            </a:r>
            <a:r>
              <a:rPr lang="en-US" dirty="0" err="1"/>
              <a:t>augšas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Cilvēki</a:t>
            </a:r>
            <a:r>
              <a:rPr lang="en-US" dirty="0"/>
              <a:t> </a:t>
            </a:r>
            <a:r>
              <a:rPr lang="en-US" dirty="0" err="1"/>
              <a:t>telpā</a:t>
            </a:r>
            <a:r>
              <a:rPr lang="en-US" dirty="0"/>
              <a:t> </a:t>
            </a:r>
            <a:r>
              <a:rPr lang="en-US" dirty="0" err="1"/>
              <a:t>atrodas</a:t>
            </a:r>
            <a:r>
              <a:rPr lang="en-US" dirty="0"/>
              <a:t> </a:t>
            </a:r>
            <a:r>
              <a:rPr lang="en-US" dirty="0" err="1"/>
              <a:t>brīvi</a:t>
            </a:r>
            <a:r>
              <a:rPr lang="en-US" dirty="0"/>
              <a:t> , bet </a:t>
            </a:r>
            <a:r>
              <a:rPr lang="en-US" dirty="0" err="1"/>
              <a:t>sadalīti</a:t>
            </a:r>
            <a:r>
              <a:rPr lang="en-US" dirty="0"/>
              <a:t> </a:t>
            </a:r>
            <a:r>
              <a:rPr lang="en-US" dirty="0" err="1"/>
              <a:t>grupās</a:t>
            </a:r>
            <a:r>
              <a:rPr lang="en-US" dirty="0"/>
              <a:t>.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iziešanu</a:t>
            </a:r>
            <a:r>
              <a:rPr lang="en-US" dirty="0"/>
              <a:t> no </a:t>
            </a:r>
            <a:r>
              <a:rPr lang="en-US" dirty="0" err="1"/>
              <a:t>gleznas</a:t>
            </a:r>
            <a:r>
              <a:rPr lang="en-US" dirty="0"/>
              <a:t> </a:t>
            </a:r>
            <a:r>
              <a:rPr lang="en-US" dirty="0" err="1"/>
              <a:t>virzienā</a:t>
            </a:r>
            <a:r>
              <a:rPr lang="en-US" dirty="0"/>
              <a:t> no </a:t>
            </a:r>
            <a:r>
              <a:rPr lang="en-US" dirty="0" err="1"/>
              <a:t>lejas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augšu</a:t>
            </a:r>
            <a:r>
              <a:rPr lang="en-US" dirty="0"/>
              <a:t>. </a:t>
            </a:r>
            <a:r>
              <a:rPr lang="en-US" dirty="0" err="1"/>
              <a:t>Centrālās</a:t>
            </a:r>
            <a:r>
              <a:rPr lang="en-US" dirty="0"/>
              <a:t> divas </a:t>
            </a:r>
            <a:r>
              <a:rPr lang="en-US" dirty="0" err="1"/>
              <a:t>figūras</a:t>
            </a:r>
            <a:r>
              <a:rPr lang="en-US" dirty="0"/>
              <a:t> </a:t>
            </a:r>
            <a:r>
              <a:rPr lang="en-US" dirty="0" err="1"/>
              <a:t>apvieno</a:t>
            </a:r>
            <a:r>
              <a:rPr lang="en-US" dirty="0"/>
              <a:t> </a:t>
            </a:r>
            <a:r>
              <a:rPr lang="en-US" dirty="0" err="1"/>
              <a:t>labās</a:t>
            </a:r>
            <a:r>
              <a:rPr lang="en-US" dirty="0"/>
              <a:t> un </a:t>
            </a:r>
            <a:r>
              <a:rPr lang="en-US" dirty="0" err="1"/>
              <a:t>kreisās</a:t>
            </a:r>
            <a:r>
              <a:rPr lang="en-US" dirty="0"/>
              <a:t> </a:t>
            </a:r>
            <a:r>
              <a:rPr lang="en-US" dirty="0" err="1"/>
              <a:t>puses</a:t>
            </a:r>
            <a:r>
              <a:rPr lang="en-US" dirty="0"/>
              <a:t> </a:t>
            </a:r>
            <a:r>
              <a:rPr lang="en-US" dirty="0" err="1"/>
              <a:t>cilvēku</a:t>
            </a:r>
            <a:r>
              <a:rPr lang="en-US" dirty="0"/>
              <a:t> </a:t>
            </a:r>
            <a:r>
              <a:rPr lang="en-US" dirty="0" err="1"/>
              <a:t>grupas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Uz </a:t>
            </a:r>
            <a:r>
              <a:rPr lang="en-US" dirty="0" err="1"/>
              <a:t>gaiša</a:t>
            </a:r>
            <a:r>
              <a:rPr lang="en-US" dirty="0"/>
              <a:t>, </a:t>
            </a:r>
            <a:r>
              <a:rPr lang="en-US" dirty="0" err="1"/>
              <a:t>viendabīga</a:t>
            </a:r>
            <a:r>
              <a:rPr lang="en-US" dirty="0"/>
              <a:t> </a:t>
            </a:r>
            <a:r>
              <a:rPr lang="en-US" dirty="0" err="1"/>
              <a:t>fona</a:t>
            </a:r>
            <a:r>
              <a:rPr lang="en-US" dirty="0"/>
              <a:t>, </a:t>
            </a:r>
            <a:r>
              <a:rPr lang="en-US" dirty="0" err="1"/>
              <a:t>koloristiski</a:t>
            </a:r>
            <a:r>
              <a:rPr lang="en-US" dirty="0"/>
              <a:t> </a:t>
            </a:r>
            <a:r>
              <a:rPr lang="en-US" dirty="0" err="1"/>
              <a:t>krāsainas</a:t>
            </a:r>
            <a:r>
              <a:rPr lang="en-US" dirty="0"/>
              <a:t>, </a:t>
            </a:r>
            <a:r>
              <a:rPr lang="en-US" dirty="0" err="1"/>
              <a:t>košas</a:t>
            </a:r>
            <a:r>
              <a:rPr lang="en-US" dirty="0"/>
              <a:t> </a:t>
            </a:r>
            <a:r>
              <a:rPr lang="en-US" dirty="0" err="1"/>
              <a:t>figūras</a:t>
            </a:r>
            <a:r>
              <a:rPr lang="en-US" dirty="0"/>
              <a:t>.</a:t>
            </a:r>
            <a:endParaRPr lang="lv-LV" dirty="0"/>
          </a:p>
          <a:p>
            <a:pPr marL="0" indent="0">
              <a:lnSpc>
                <a:spcPct val="100000"/>
              </a:lnSpc>
              <a:buNone/>
            </a:pPr>
            <a:r>
              <a:rPr lang="lv-LV" sz="2000" dirty="0" err="1"/>
              <a:t>Harve</a:t>
            </a:r>
            <a:r>
              <a:rPr lang="lv-LV" sz="2000" dirty="0"/>
              <a:t> </a:t>
            </a:r>
            <a:r>
              <a:rPr lang="lv-LV" sz="2000" dirty="0" err="1"/>
              <a:t>Karria</a:t>
            </a:r>
            <a:r>
              <a:rPr lang="lv-LV" sz="2000" dirty="0"/>
              <a:t> (</a:t>
            </a:r>
            <a:r>
              <a:rPr lang="lv-LV" sz="2000" dirty="0" err="1"/>
              <a:t>Herve</a:t>
            </a:r>
            <a:r>
              <a:rPr lang="lv-LV" sz="2000" dirty="0"/>
              <a:t> </a:t>
            </a:r>
            <a:r>
              <a:rPr lang="lv-LV" sz="2000" dirty="0" err="1"/>
              <a:t>Carriou</a:t>
            </a:r>
            <a:r>
              <a:rPr lang="lv-LV" sz="2000" dirty="0"/>
              <a:t>) Pūlis 22, audekls, </a:t>
            </a:r>
            <a:r>
              <a:rPr lang="lv-LV" sz="2000" dirty="0" err="1"/>
              <a:t>enkaustika</a:t>
            </a:r>
            <a:r>
              <a:rPr lang="lv-LV" sz="2000" dirty="0"/>
              <a:t>, 90x90cm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5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38084E-9C0F-497C-9436-2CD6C9BC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9314D7-79E5-4587-B59D-FA5DDE9F3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586AEC1-DA88-8FD8-30F8-79DBB093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0824"/>
            <a:ext cx="10312400" cy="625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Koloristiski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brīva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>
                <a:solidFill>
                  <a:srgbClr val="FFFFFF"/>
                </a:solidFill>
              </a:rPr>
              <a:t>stilizēta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figurāla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kompozīcija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" name="Satura vietturis 5" descr="Attēls, kurā ir glezna, zīmējums, skečs, apģērbs&#10;&#10;Apraksts ģenerēts automātiski">
            <a:extLst>
              <a:ext uri="{FF2B5EF4-FFF2-40B4-BE49-F238E27FC236}">
                <a16:creationId xmlns:a16="http://schemas.microsoft.com/office/drawing/2014/main" id="{9C712C9E-017B-33EB-1004-6821FC3848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" y="1842804"/>
            <a:ext cx="5390727" cy="4096952"/>
          </a:xfrm>
          <a:prstGeom prst="rect">
            <a:avLst/>
          </a:prstGeom>
        </p:spPr>
      </p:pic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9E83935-F295-FFD0-F9C0-8BFF4446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6640" y="1681481"/>
            <a:ext cx="5273040" cy="449548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err="1"/>
              <a:t>Horizontāls</a:t>
            </a:r>
            <a:r>
              <a:rPr lang="en-US" sz="2200" dirty="0"/>
              <a:t> </a:t>
            </a:r>
            <a:r>
              <a:rPr lang="en-US" sz="2200" dirty="0" err="1"/>
              <a:t>formāts</a:t>
            </a:r>
            <a:r>
              <a:rPr lang="en-US" sz="2200" dirty="0"/>
              <a:t>. </a:t>
            </a:r>
            <a:r>
              <a:rPr lang="en-US" sz="2200" dirty="0" err="1"/>
              <a:t>Figūras</a:t>
            </a:r>
            <a:r>
              <a:rPr lang="en-US" sz="2200" dirty="0"/>
              <a:t> 3+1 </a:t>
            </a:r>
            <a:r>
              <a:rPr lang="en-US" sz="2200" dirty="0" err="1"/>
              <a:t>izkārtots</a:t>
            </a:r>
            <a:r>
              <a:rPr lang="en-US" sz="2200" dirty="0"/>
              <a:t> visa </a:t>
            </a:r>
            <a:r>
              <a:rPr lang="en-US" sz="2200" dirty="0" err="1"/>
              <a:t>formāta</a:t>
            </a:r>
            <a:r>
              <a:rPr lang="en-US" sz="2200" dirty="0"/>
              <a:t> </a:t>
            </a:r>
            <a:r>
              <a:rPr lang="en-US" sz="2200" dirty="0" err="1"/>
              <a:t>augstumā</a:t>
            </a:r>
            <a:r>
              <a:rPr lang="en-US" sz="2200" dirty="0"/>
              <a:t> </a:t>
            </a:r>
            <a:r>
              <a:rPr lang="en-US" sz="2200" dirty="0" err="1"/>
              <a:t>ar</a:t>
            </a:r>
            <a:r>
              <a:rPr lang="en-US" sz="2200" dirty="0"/>
              <a:t> </a:t>
            </a:r>
            <a:r>
              <a:rPr lang="en-US" sz="2200" dirty="0" err="1"/>
              <a:t>kāju</a:t>
            </a:r>
            <a:r>
              <a:rPr lang="en-US" sz="2200" dirty="0"/>
              <a:t> </a:t>
            </a:r>
            <a:r>
              <a:rPr lang="en-US" sz="2200" dirty="0" err="1"/>
              <a:t>jeb</a:t>
            </a:r>
            <a:r>
              <a:rPr lang="en-US" sz="2200" dirty="0"/>
              <a:t> </a:t>
            </a:r>
            <a:r>
              <a:rPr lang="en-US" sz="2200" dirty="0" err="1"/>
              <a:t>pēdu</a:t>
            </a:r>
            <a:r>
              <a:rPr lang="en-US" sz="2200" dirty="0"/>
              <a:t> </a:t>
            </a:r>
            <a:r>
              <a:rPr lang="en-US" sz="2200" dirty="0" err="1"/>
              <a:t>iziešanu</a:t>
            </a:r>
            <a:r>
              <a:rPr lang="en-US" sz="2200" dirty="0"/>
              <a:t> no </a:t>
            </a:r>
            <a:r>
              <a:rPr lang="en-US" sz="2200" dirty="0" err="1"/>
              <a:t>gleznas</a:t>
            </a:r>
            <a:r>
              <a:rPr lang="en-US" sz="22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Uz </a:t>
            </a:r>
            <a:r>
              <a:rPr lang="en-US" sz="2200" dirty="0" err="1"/>
              <a:t>izteikti</a:t>
            </a:r>
            <a:r>
              <a:rPr lang="en-US" sz="2200" dirty="0"/>
              <a:t> </a:t>
            </a:r>
            <a:r>
              <a:rPr lang="en-US" sz="2200" dirty="0" err="1"/>
              <a:t>brīvi</a:t>
            </a:r>
            <a:r>
              <a:rPr lang="en-US" sz="2200" dirty="0"/>
              <a:t>, </a:t>
            </a:r>
            <a:r>
              <a:rPr lang="en-US" sz="2200" dirty="0" err="1"/>
              <a:t>lieliem</a:t>
            </a:r>
            <a:r>
              <a:rPr lang="en-US" sz="2200" dirty="0"/>
              <a:t> </a:t>
            </a:r>
            <a:r>
              <a:rPr lang="en-US" sz="2200" dirty="0" err="1"/>
              <a:t>krāsu</a:t>
            </a:r>
            <a:r>
              <a:rPr lang="en-US" sz="2200" dirty="0"/>
              <a:t> </a:t>
            </a:r>
            <a:r>
              <a:rPr lang="en-US" sz="2200" dirty="0" err="1"/>
              <a:t>laukumiem</a:t>
            </a:r>
            <a:r>
              <a:rPr lang="en-US" sz="2200" dirty="0"/>
              <a:t> </a:t>
            </a:r>
            <a:r>
              <a:rPr lang="en-US" sz="2200" dirty="0" err="1"/>
              <a:t>tumša</a:t>
            </a:r>
            <a:r>
              <a:rPr lang="en-US" sz="2200" dirty="0"/>
              <a:t> </a:t>
            </a:r>
            <a:r>
              <a:rPr lang="en-US" sz="2200" dirty="0" err="1"/>
              <a:t>gandrīz</a:t>
            </a:r>
            <a:r>
              <a:rPr lang="en-US" sz="2200" dirty="0"/>
              <a:t> </a:t>
            </a:r>
            <a:r>
              <a:rPr lang="en-US" sz="2200" dirty="0" err="1"/>
              <a:t>melna</a:t>
            </a:r>
            <a:r>
              <a:rPr lang="en-US" sz="2200" dirty="0"/>
              <a:t> </a:t>
            </a:r>
            <a:r>
              <a:rPr lang="en-US" sz="2200" dirty="0" err="1"/>
              <a:t>fona</a:t>
            </a:r>
            <a:r>
              <a:rPr lang="en-US" sz="2200" dirty="0"/>
              <a:t> </a:t>
            </a:r>
            <a:r>
              <a:rPr lang="en-US" sz="2200" dirty="0" err="1"/>
              <a:t>izkārtotas</a:t>
            </a:r>
            <a:r>
              <a:rPr lang="en-US" sz="2200" dirty="0"/>
              <a:t> 4 </a:t>
            </a:r>
            <a:r>
              <a:rPr lang="en-US" sz="2200" dirty="0" err="1"/>
              <a:t>gaišas</a:t>
            </a:r>
            <a:r>
              <a:rPr lang="en-US" sz="2200" dirty="0"/>
              <a:t> un </a:t>
            </a:r>
            <a:r>
              <a:rPr lang="en-US" sz="2200" dirty="0" err="1"/>
              <a:t>krāsainas</a:t>
            </a:r>
            <a:r>
              <a:rPr lang="en-US" sz="2200" dirty="0"/>
              <a:t> </a:t>
            </a:r>
            <a:r>
              <a:rPr lang="en-US" sz="2200" dirty="0" err="1"/>
              <a:t>figūras</a:t>
            </a:r>
            <a:r>
              <a:rPr lang="en-US" sz="2200" dirty="0"/>
              <a:t>, </a:t>
            </a:r>
            <a:r>
              <a:rPr lang="en-US" sz="2200" dirty="0" err="1"/>
              <a:t>kuras</a:t>
            </a:r>
            <a:r>
              <a:rPr lang="en-US" sz="2200" dirty="0"/>
              <a:t> </a:t>
            </a:r>
            <a:r>
              <a:rPr lang="en-US" sz="2200" dirty="0" err="1"/>
              <a:t>gleznotas</a:t>
            </a:r>
            <a:r>
              <a:rPr lang="en-US" sz="2200" dirty="0"/>
              <a:t>, </a:t>
            </a:r>
            <a:r>
              <a:rPr lang="en-US" sz="2200" dirty="0" err="1"/>
              <a:t>ievērojot</a:t>
            </a:r>
            <a:r>
              <a:rPr lang="en-US" sz="2200" dirty="0"/>
              <a:t> </a:t>
            </a:r>
            <a:r>
              <a:rPr lang="en-US" sz="2200" dirty="0" err="1"/>
              <a:t>anatomiju</a:t>
            </a:r>
            <a:r>
              <a:rPr lang="en-US" sz="2200" dirty="0"/>
              <a:t>, bet </a:t>
            </a:r>
            <a:r>
              <a:rPr lang="en-US" sz="2200" dirty="0" err="1"/>
              <a:t>brīvā</a:t>
            </a:r>
            <a:r>
              <a:rPr lang="en-US" sz="2200" dirty="0"/>
              <a:t> </a:t>
            </a:r>
            <a:r>
              <a:rPr lang="en-US" sz="2200" dirty="0" err="1"/>
              <a:t>krāsu</a:t>
            </a:r>
            <a:r>
              <a:rPr lang="en-US" sz="2200" dirty="0"/>
              <a:t> </a:t>
            </a:r>
            <a:r>
              <a:rPr lang="en-US" sz="2200" dirty="0" err="1"/>
              <a:t>laukumu</a:t>
            </a:r>
            <a:r>
              <a:rPr lang="en-US" sz="2200" dirty="0"/>
              <a:t> </a:t>
            </a:r>
            <a:r>
              <a:rPr lang="en-US" sz="2200" dirty="0" err="1"/>
              <a:t>izkārtojumā</a:t>
            </a:r>
            <a:r>
              <a:rPr lang="en-US" sz="2200" dirty="0"/>
              <a:t>.</a:t>
            </a:r>
          </a:p>
          <a:p>
            <a:pPr marL="0">
              <a:lnSpc>
                <a:spcPct val="100000"/>
              </a:lnSpc>
            </a:pPr>
            <a:endParaRPr lang="en-US" sz="2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err="1"/>
              <a:t>Valērijs</a:t>
            </a:r>
            <a:r>
              <a:rPr lang="en-US" sz="2200" dirty="0"/>
              <a:t> </a:t>
            </a:r>
            <a:r>
              <a:rPr lang="en-US" sz="2200" dirty="0" err="1"/>
              <a:t>Bujevs</a:t>
            </a:r>
            <a:r>
              <a:rPr lang="en-US" sz="2200" dirty="0"/>
              <a:t> (</a:t>
            </a:r>
            <a:r>
              <a:rPr lang="en-US" sz="2200" dirty="0" err="1"/>
              <a:t>Valerii</a:t>
            </a:r>
            <a:r>
              <a:rPr lang="en-US" sz="2200" dirty="0"/>
              <a:t> </a:t>
            </a:r>
            <a:r>
              <a:rPr lang="en-US" sz="2200" dirty="0" err="1"/>
              <a:t>Buev</a:t>
            </a:r>
            <a:r>
              <a:rPr lang="en-US" sz="2200" dirty="0"/>
              <a:t>), </a:t>
            </a:r>
            <a:r>
              <a:rPr lang="en-US" sz="2200" dirty="0" err="1"/>
              <a:t>audekls</a:t>
            </a:r>
            <a:r>
              <a:rPr lang="en-US" sz="2200" dirty="0"/>
              <a:t>, </a:t>
            </a:r>
            <a:r>
              <a:rPr lang="en-US" sz="2200" dirty="0" err="1"/>
              <a:t>eļļa</a:t>
            </a:r>
            <a:r>
              <a:rPr lang="en-US" sz="2200" dirty="0"/>
              <a:t>, 30x40cm</a:t>
            </a:r>
          </a:p>
        </p:txBody>
      </p:sp>
    </p:spTree>
    <p:extLst>
      <p:ext uri="{BB962C8B-B14F-4D97-AF65-F5344CB8AC3E}">
        <p14:creationId xmlns:p14="http://schemas.microsoft.com/office/powerpoint/2010/main" val="396781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38084E-9C0F-497C-9436-2CD6C9BC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9314D7-79E5-4587-B59D-FA5DDE9F3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352E383B-896E-0D69-F00D-8BCBE4A4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0824"/>
            <a:ext cx="10312400" cy="625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lv-LV" sz="2800" dirty="0">
                <a:solidFill>
                  <a:srgbClr val="FFFFFF"/>
                </a:solidFill>
              </a:rPr>
              <a:t>Izteikti horizontāla kompozīcija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Satura vietturis 5" descr="Attēls, kurā ir apģērbs, cilvēka seja, persona, glezna&#10;&#10;Apraksts ģenerēts automātiski">
            <a:extLst>
              <a:ext uri="{FF2B5EF4-FFF2-40B4-BE49-F238E27FC236}">
                <a16:creationId xmlns:a16="http://schemas.microsoft.com/office/drawing/2014/main" id="{F3A9ED56-CC98-824B-8695-D2941ECB3B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" y="1892993"/>
            <a:ext cx="5390727" cy="3996573"/>
          </a:xfrm>
          <a:prstGeom prst="rect">
            <a:avLst/>
          </a:prstGeom>
        </p:spPr>
      </p:pic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607F207-D7D9-634E-6743-544980F51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6640" y="1681480"/>
            <a:ext cx="5273040" cy="492569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lv-LV" dirty="0"/>
              <a:t>Horizontālā formātā un virzienā, nepārtraukta cilvēku grupa, uzmanība vērsta uz centru, uz cilvēku, kas lasa avīzi. Var iztēloties, ka ir cilvēki ārpus gleznas, kas klausās avīzes lasītājā. </a:t>
            </a:r>
          </a:p>
          <a:p>
            <a:r>
              <a:rPr lang="lv-LV" dirty="0" err="1"/>
              <a:t>Koloristika</a:t>
            </a:r>
            <a:r>
              <a:rPr lang="lv-LV" dirty="0"/>
              <a:t> ar priekšplānā esošo cilvēku grupu ir piesātināta, uz kontrastiem būvēta- izteikti vēsa zila krāsa un izteikta sarkana, brūna silta krāsa. </a:t>
            </a:r>
          </a:p>
          <a:p>
            <a:r>
              <a:rPr lang="lv-LV" dirty="0"/>
              <a:t>Gleznas augšdaļā, tālumā iezīmējas </a:t>
            </a:r>
            <a:r>
              <a:rPr lang="lv-LV" dirty="0" err="1"/>
              <a:t>pilsētainavas</a:t>
            </a:r>
            <a:r>
              <a:rPr lang="lv-LV" dirty="0"/>
              <a:t> motīvs, kas gleznots izteikti gaišos toņos, tādējādi radot gleznai dziļumu jeb telpiskumu.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Salvadors </a:t>
            </a:r>
            <a:r>
              <a:rPr lang="lv-LV" dirty="0" err="1"/>
              <a:t>Del</a:t>
            </a:r>
            <a:r>
              <a:rPr lang="lv-LV" dirty="0"/>
              <a:t> </a:t>
            </a:r>
            <a:r>
              <a:rPr lang="lv-LV" dirty="0" err="1"/>
              <a:t>Deo</a:t>
            </a:r>
            <a:r>
              <a:rPr lang="lv-LV" dirty="0"/>
              <a:t> (Salvatore </a:t>
            </a:r>
            <a:r>
              <a:rPr lang="lv-LV" dirty="0" err="1"/>
              <a:t>Del</a:t>
            </a:r>
            <a:r>
              <a:rPr lang="lv-LV" dirty="0"/>
              <a:t> </a:t>
            </a:r>
            <a:r>
              <a:rPr lang="lv-LV" dirty="0" err="1"/>
              <a:t>Deo</a:t>
            </a:r>
            <a:r>
              <a:rPr lang="lv-LV" dirty="0"/>
              <a:t>) »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Shuckers</a:t>
            </a:r>
            <a:r>
              <a:rPr lang="lv-LV" dirty="0"/>
              <a:t>»  audekls, eļļa, 122x183 cm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52599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ustom 4">
      <a:dk1>
        <a:sysClr val="windowText" lastClr="000000"/>
      </a:dk1>
      <a:lt1>
        <a:srgbClr val="F2F2F2"/>
      </a:lt1>
      <a:dk2>
        <a:srgbClr val="444D26"/>
      </a:dk2>
      <a:lt2>
        <a:srgbClr val="F2F2F2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1463</Words>
  <Application>Microsoft Office PowerPoint</Application>
  <PresentationFormat>Platekrāna</PresentationFormat>
  <Paragraphs>146</Paragraphs>
  <Slides>35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35</vt:i4>
      </vt:variant>
    </vt:vector>
  </HeadingPairs>
  <TitlesOfParts>
    <vt:vector size="39" baseType="lpstr">
      <vt:lpstr>Arial</vt:lpstr>
      <vt:lpstr>Avenir Next LT Pro</vt:lpstr>
      <vt:lpstr>Calibri</vt:lpstr>
      <vt:lpstr>ColorBlockVTI</vt:lpstr>
      <vt:lpstr>MIKC Latgales Mūzikas un mākslas vidusskola Mākslu izglītības programma 33 211 01 1 Iegūstamā kvalifikācija: vizuālās mākslas speciālists </vt:lpstr>
      <vt:lpstr>Uzdevuma apraksts</vt:lpstr>
      <vt:lpstr>Mērķis </vt:lpstr>
      <vt:lpstr>Iedvesmas avoti</vt:lpstr>
      <vt:lpstr>Formāts un figurālā kompozīcijas izkārtojums formātā</vt:lpstr>
      <vt:lpstr>Klājoša figurāla kompozīcija</vt:lpstr>
      <vt:lpstr>Skats no augšas</vt:lpstr>
      <vt:lpstr>Koloristiski brīva, stilizēta figurāla kompozīcija. </vt:lpstr>
      <vt:lpstr>Izteikti horizontāla kompozīcija</vt:lpstr>
      <vt:lpstr>Horizontāla koloristiski uz pusēm dalīta kompozīcija</vt:lpstr>
      <vt:lpstr>Uzdevuma izpilde (1 izglītojamā izpildē)</vt:lpstr>
      <vt:lpstr>MIKC Latgales Mūzikas un mākslas vidusskola Mākslu izglītības programma 33 211 01 1 Iegūstamā kvalifikācija: vizuālās mākslas speciālists </vt:lpstr>
      <vt:lpstr>Agija Jansone, «Mana pilsēta», 50 x 39,5 cm., audekls, eļļa</vt:lpstr>
      <vt:lpstr>Agnija Ģērmane, «Saules vanna, pēcpusdiena»,  50 x 60 cm.,  audekls, eļļa</vt:lpstr>
      <vt:lpstr>Agija Jansone, «Makšķernieka sapnis», 60 x 60 cm., audekls, eļļa </vt:lpstr>
      <vt:lpstr>Alfejs Bromults, «Paēna», audekls, eļļa</vt:lpstr>
      <vt:lpstr>Vitālijs Kalvāns, «Siena novākšana»,  1957. g., 71 x 110 cm., audekls, eļļa</vt:lpstr>
      <vt:lpstr>Vitālijs Kalvāns, «Bērni upmalā»,  53 x 73 cm., audekls, eļļa</vt:lpstr>
      <vt:lpstr>Džeimss Krandals, «Gaida pie pārtikas veikala letes»,  45,7 x 30,5 cm., audekls, eļļa  ( James Crandall, « Waiting at the deli counter»,  18’’ x 12’’, Oil on Linen mounted on Panel)</vt:lpstr>
      <vt:lpstr>Džastins Ogilvijs, "Nekas nekad nav noticis", 182,9 x 213,4 cm., eļļa un pastelis uz audekla  (Justin Ogilvie, «Nothing Ever Happened», 72 x 84 inches, oil and pastel on canvas)</vt:lpstr>
      <vt:lpstr>Pols Norvuds, "Šeit nāk saule",  eļļa un audekls   (Paul Norwood, «Here Comes the Sun»,  Oil and Canvas)</vt:lpstr>
      <vt:lpstr>Lineāras skices</vt:lpstr>
      <vt:lpstr>Visas figūras atrodas priekšplāna, ritmiska kompozīcija. </vt:lpstr>
      <vt:lpstr>Kompozīcija vairāk vērsta uz kreiso pusi. </vt:lpstr>
      <vt:lpstr>Divas cilvēku grupas, dala darbu divās daļās. </vt:lpstr>
      <vt:lpstr>Lai izcelt galvenos objektus, viss pārējais nav detalizēts un tiek uzzīmēts nosacīti. </vt:lpstr>
      <vt:lpstr>Kompozīciju dala divas cilvēku grupas. Grupas portrets. </vt:lpstr>
      <vt:lpstr>Centrāla kompozīcija. Figūras fonā un priekšplāna nav skaidras, lai pievērstu skatītāja uzmanību centram.</vt:lpstr>
      <vt:lpstr>Priekšplānā esošie ir vairāk detalizēti, salīdzinot ar figūrām fonā, kuras ir iezīmētas kā tumšāki silueti, tā panākot perspektīvu un telpas dziļumu. </vt:lpstr>
      <vt:lpstr>Kolorīta skices</vt:lpstr>
      <vt:lpstr>«Sapulce» Eļļa, kartons  </vt:lpstr>
      <vt:lpstr>«Vēlētāju sapulce» Eļļa, kartons </vt:lpstr>
      <vt:lpstr>«Starpbrīdis» Eļļa, kartons  Darbā tiek izmantotas tikai ierobežota krāsu gamma: sarkana, zila un balta. </vt:lpstr>
      <vt:lpstr>Izmantotā literatūra un avoti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Rēzeknes Mākslas un dizaina vidusskola Mākslu izglītības programma 33 211 01 1 Iegūstamā kvalifikācija: Ilustrators  Kompozīcija un koloristika Brigita Rubine</dc:title>
  <dc:creator>Brigita</dc:creator>
  <cp:lastModifiedBy>Agra Ritiņa</cp:lastModifiedBy>
  <cp:revision>24</cp:revision>
  <dcterms:created xsi:type="dcterms:W3CDTF">2022-02-07T19:28:48Z</dcterms:created>
  <dcterms:modified xsi:type="dcterms:W3CDTF">2025-06-27T20:37:01Z</dcterms:modified>
</cp:coreProperties>
</file>