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0" r:id="rId7"/>
    <p:sldId id="265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D1BB10-B753-4E8C-BA7A-6DDBD8BB0BB3}" v="3" dt="2025-02-18T07:46:37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gars Sockis" userId="83272f87-da30-4a9f-9ad8-d78b34a8255d" providerId="ADAL" clId="{8ED1BB10-B753-4E8C-BA7A-6DDBD8BB0BB3}"/>
    <pc:docChg chg="custSel modSld">
      <pc:chgData name="Edgars Sockis" userId="83272f87-da30-4a9f-9ad8-d78b34a8255d" providerId="ADAL" clId="{8ED1BB10-B753-4E8C-BA7A-6DDBD8BB0BB3}" dt="2025-03-11T07:12:14.162" v="9" actId="1076"/>
      <pc:docMkLst>
        <pc:docMk/>
      </pc:docMkLst>
      <pc:sldChg chg="modSp mod">
        <pc:chgData name="Edgars Sockis" userId="83272f87-da30-4a9f-9ad8-d78b34a8255d" providerId="ADAL" clId="{8ED1BB10-B753-4E8C-BA7A-6DDBD8BB0BB3}" dt="2025-03-11T07:12:14.162" v="9" actId="1076"/>
        <pc:sldMkLst>
          <pc:docMk/>
          <pc:sldMk cId="2542469257" sldId="256"/>
        </pc:sldMkLst>
        <pc:spChg chg="mod">
          <ac:chgData name="Edgars Sockis" userId="83272f87-da30-4a9f-9ad8-d78b34a8255d" providerId="ADAL" clId="{8ED1BB10-B753-4E8C-BA7A-6DDBD8BB0BB3}" dt="2025-03-11T07:12:14.162" v="9" actId="1076"/>
          <ac:spMkLst>
            <pc:docMk/>
            <pc:sldMk cId="2542469257" sldId="256"/>
            <ac:spMk id="4" creationId="{00000000-0000-0000-0000-000000000000}"/>
          </ac:spMkLst>
        </pc:spChg>
      </pc:sldChg>
      <pc:sldChg chg="modSp">
        <pc:chgData name="Edgars Sockis" userId="83272f87-da30-4a9f-9ad8-d78b34a8255d" providerId="ADAL" clId="{8ED1BB10-B753-4E8C-BA7A-6DDBD8BB0BB3}" dt="2025-02-18T07:46:37.269" v="8"/>
        <pc:sldMkLst>
          <pc:docMk/>
          <pc:sldMk cId="930944609" sldId="257"/>
        </pc:sldMkLst>
        <pc:spChg chg="mod">
          <ac:chgData name="Edgars Sockis" userId="83272f87-da30-4a9f-9ad8-d78b34a8255d" providerId="ADAL" clId="{8ED1BB10-B753-4E8C-BA7A-6DDBD8BB0BB3}" dt="2025-02-18T07:46:37.269" v="8"/>
          <ac:spMkLst>
            <pc:docMk/>
            <pc:sldMk cId="930944609" sldId="257"/>
            <ac:spMk id="2" creationId="{00000000-0000-0000-0000-000000000000}"/>
          </ac:spMkLst>
        </pc:spChg>
        <pc:spChg chg="mod">
          <ac:chgData name="Edgars Sockis" userId="83272f87-da30-4a9f-9ad8-d78b34a8255d" providerId="ADAL" clId="{8ED1BB10-B753-4E8C-BA7A-6DDBD8BB0BB3}" dt="2025-02-18T07:46:37.269" v="8"/>
          <ac:spMkLst>
            <pc:docMk/>
            <pc:sldMk cId="930944609" sldId="257"/>
            <ac:spMk id="3" creationId="{00000000-0000-0000-0000-000000000000}"/>
          </ac:spMkLst>
        </pc:spChg>
      </pc:sldChg>
      <pc:sldChg chg="modSp">
        <pc:chgData name="Edgars Sockis" userId="83272f87-da30-4a9f-9ad8-d78b34a8255d" providerId="ADAL" clId="{8ED1BB10-B753-4E8C-BA7A-6DDBD8BB0BB3}" dt="2025-02-18T07:46:37.269" v="8"/>
        <pc:sldMkLst>
          <pc:docMk/>
          <pc:sldMk cId="1182533302" sldId="258"/>
        </pc:sldMkLst>
        <pc:spChg chg="mod">
          <ac:chgData name="Edgars Sockis" userId="83272f87-da30-4a9f-9ad8-d78b34a8255d" providerId="ADAL" clId="{8ED1BB10-B753-4E8C-BA7A-6DDBD8BB0BB3}" dt="2025-02-18T07:46:37.269" v="8"/>
          <ac:spMkLst>
            <pc:docMk/>
            <pc:sldMk cId="1182533302" sldId="258"/>
            <ac:spMk id="2" creationId="{00000000-0000-0000-0000-000000000000}"/>
          </ac:spMkLst>
        </pc:spChg>
        <pc:picChg chg="mod">
          <ac:chgData name="Edgars Sockis" userId="83272f87-da30-4a9f-9ad8-d78b34a8255d" providerId="ADAL" clId="{8ED1BB10-B753-4E8C-BA7A-6DDBD8BB0BB3}" dt="2025-02-18T07:46:37.269" v="8"/>
          <ac:picMkLst>
            <pc:docMk/>
            <pc:sldMk cId="1182533302" sldId="258"/>
            <ac:picMk id="1026" creationId="{00000000-0000-0000-0000-000000000000}"/>
          </ac:picMkLst>
        </pc:picChg>
        <pc:picChg chg="mod">
          <ac:chgData name="Edgars Sockis" userId="83272f87-da30-4a9f-9ad8-d78b34a8255d" providerId="ADAL" clId="{8ED1BB10-B753-4E8C-BA7A-6DDBD8BB0BB3}" dt="2025-02-18T07:46:37.269" v="8"/>
          <ac:picMkLst>
            <pc:docMk/>
            <pc:sldMk cId="1182533302" sldId="258"/>
            <ac:picMk id="1027" creationId="{00000000-0000-0000-0000-000000000000}"/>
          </ac:picMkLst>
        </pc:picChg>
      </pc:sldChg>
      <pc:sldChg chg="modSp">
        <pc:chgData name="Edgars Sockis" userId="83272f87-da30-4a9f-9ad8-d78b34a8255d" providerId="ADAL" clId="{8ED1BB10-B753-4E8C-BA7A-6DDBD8BB0BB3}" dt="2025-02-18T07:46:37.269" v="8"/>
        <pc:sldMkLst>
          <pc:docMk/>
          <pc:sldMk cId="3667729268" sldId="259"/>
        </pc:sldMkLst>
        <pc:spChg chg="mod">
          <ac:chgData name="Edgars Sockis" userId="83272f87-da30-4a9f-9ad8-d78b34a8255d" providerId="ADAL" clId="{8ED1BB10-B753-4E8C-BA7A-6DDBD8BB0BB3}" dt="2025-02-18T07:46:37.269" v="8"/>
          <ac:spMkLst>
            <pc:docMk/>
            <pc:sldMk cId="3667729268" sldId="259"/>
            <ac:spMk id="2" creationId="{00000000-0000-0000-0000-000000000000}"/>
          </ac:spMkLst>
        </pc:spChg>
        <pc:picChg chg="mod">
          <ac:chgData name="Edgars Sockis" userId="83272f87-da30-4a9f-9ad8-d78b34a8255d" providerId="ADAL" clId="{8ED1BB10-B753-4E8C-BA7A-6DDBD8BB0BB3}" dt="2025-02-18T07:46:37.269" v="8"/>
          <ac:picMkLst>
            <pc:docMk/>
            <pc:sldMk cId="3667729268" sldId="259"/>
            <ac:picMk id="2052" creationId="{00000000-0000-0000-0000-000000000000}"/>
          </ac:picMkLst>
        </pc:picChg>
      </pc:sldChg>
      <pc:sldChg chg="modSp mod">
        <pc:chgData name="Edgars Sockis" userId="83272f87-da30-4a9f-9ad8-d78b34a8255d" providerId="ADAL" clId="{8ED1BB10-B753-4E8C-BA7A-6DDBD8BB0BB3}" dt="2025-02-18T07:46:37.269" v="8"/>
        <pc:sldMkLst>
          <pc:docMk/>
          <pc:sldMk cId="1226202610" sldId="260"/>
        </pc:sldMkLst>
        <pc:spChg chg="mod">
          <ac:chgData name="Edgars Sockis" userId="83272f87-da30-4a9f-9ad8-d78b34a8255d" providerId="ADAL" clId="{8ED1BB10-B753-4E8C-BA7A-6DDBD8BB0BB3}" dt="2025-02-18T07:46:37.269" v="8"/>
          <ac:spMkLst>
            <pc:docMk/>
            <pc:sldMk cId="1226202610" sldId="260"/>
            <ac:spMk id="2" creationId="{00000000-0000-0000-0000-000000000000}"/>
          </ac:spMkLst>
        </pc:spChg>
        <pc:spChg chg="mod">
          <ac:chgData name="Edgars Sockis" userId="83272f87-da30-4a9f-9ad8-d78b34a8255d" providerId="ADAL" clId="{8ED1BB10-B753-4E8C-BA7A-6DDBD8BB0BB3}" dt="2025-02-18T07:46:37.269" v="8"/>
          <ac:spMkLst>
            <pc:docMk/>
            <pc:sldMk cId="1226202610" sldId="260"/>
            <ac:spMk id="3" creationId="{00000000-0000-0000-0000-000000000000}"/>
          </ac:spMkLst>
        </pc:spChg>
      </pc:sldChg>
      <pc:sldChg chg="modSp">
        <pc:chgData name="Edgars Sockis" userId="83272f87-da30-4a9f-9ad8-d78b34a8255d" providerId="ADAL" clId="{8ED1BB10-B753-4E8C-BA7A-6DDBD8BB0BB3}" dt="2025-02-18T07:46:37.269" v="8"/>
        <pc:sldMkLst>
          <pc:docMk/>
          <pc:sldMk cId="2109041616" sldId="261"/>
        </pc:sldMkLst>
        <pc:spChg chg="mod">
          <ac:chgData name="Edgars Sockis" userId="83272f87-da30-4a9f-9ad8-d78b34a8255d" providerId="ADAL" clId="{8ED1BB10-B753-4E8C-BA7A-6DDBD8BB0BB3}" dt="2025-02-18T07:46:37.269" v="8"/>
          <ac:spMkLst>
            <pc:docMk/>
            <pc:sldMk cId="2109041616" sldId="261"/>
            <ac:spMk id="2" creationId="{00000000-0000-0000-0000-000000000000}"/>
          </ac:spMkLst>
        </pc:spChg>
        <pc:picChg chg="mod">
          <ac:chgData name="Edgars Sockis" userId="83272f87-da30-4a9f-9ad8-d78b34a8255d" providerId="ADAL" clId="{8ED1BB10-B753-4E8C-BA7A-6DDBD8BB0BB3}" dt="2025-02-18T07:46:37.269" v="8"/>
          <ac:picMkLst>
            <pc:docMk/>
            <pc:sldMk cId="2109041616" sldId="261"/>
            <ac:picMk id="3074" creationId="{00000000-0000-0000-0000-000000000000}"/>
          </ac:picMkLst>
        </pc:picChg>
        <pc:picChg chg="mod">
          <ac:chgData name="Edgars Sockis" userId="83272f87-da30-4a9f-9ad8-d78b34a8255d" providerId="ADAL" clId="{8ED1BB10-B753-4E8C-BA7A-6DDBD8BB0BB3}" dt="2025-02-18T07:46:37.269" v="8"/>
          <ac:picMkLst>
            <pc:docMk/>
            <pc:sldMk cId="2109041616" sldId="261"/>
            <ac:picMk id="3075" creationId="{00000000-0000-0000-0000-000000000000}"/>
          </ac:picMkLst>
        </pc:picChg>
      </pc:sldChg>
      <pc:sldChg chg="modSp mod">
        <pc:chgData name="Edgars Sockis" userId="83272f87-da30-4a9f-9ad8-d78b34a8255d" providerId="ADAL" clId="{8ED1BB10-B753-4E8C-BA7A-6DDBD8BB0BB3}" dt="2025-02-18T07:46:37.269" v="8"/>
        <pc:sldMkLst>
          <pc:docMk/>
          <pc:sldMk cId="3151814608" sldId="262"/>
        </pc:sldMkLst>
        <pc:spChg chg="mod">
          <ac:chgData name="Edgars Sockis" userId="83272f87-da30-4a9f-9ad8-d78b34a8255d" providerId="ADAL" clId="{8ED1BB10-B753-4E8C-BA7A-6DDBD8BB0BB3}" dt="2025-02-18T07:46:37.269" v="8"/>
          <ac:spMkLst>
            <pc:docMk/>
            <pc:sldMk cId="3151814608" sldId="262"/>
            <ac:spMk id="4" creationId="{00000000-0000-0000-0000-000000000000}"/>
          </ac:spMkLst>
        </pc:spChg>
        <pc:spChg chg="mod">
          <ac:chgData name="Edgars Sockis" userId="83272f87-da30-4a9f-9ad8-d78b34a8255d" providerId="ADAL" clId="{8ED1BB10-B753-4E8C-BA7A-6DDBD8BB0BB3}" dt="2025-02-18T07:46:37.269" v="8"/>
          <ac:spMkLst>
            <pc:docMk/>
            <pc:sldMk cId="3151814608" sldId="262"/>
            <ac:spMk id="5" creationId="{00000000-0000-0000-0000-000000000000}"/>
          </ac:spMkLst>
        </pc:spChg>
        <pc:spChg chg="mod">
          <ac:chgData name="Edgars Sockis" userId="83272f87-da30-4a9f-9ad8-d78b34a8255d" providerId="ADAL" clId="{8ED1BB10-B753-4E8C-BA7A-6DDBD8BB0BB3}" dt="2025-02-18T07:46:37.269" v="8"/>
          <ac:spMkLst>
            <pc:docMk/>
            <pc:sldMk cId="3151814608" sldId="262"/>
            <ac:spMk id="6" creationId="{00000000-0000-0000-0000-000000000000}"/>
          </ac:spMkLst>
        </pc:spChg>
        <pc:spChg chg="mod">
          <ac:chgData name="Edgars Sockis" userId="83272f87-da30-4a9f-9ad8-d78b34a8255d" providerId="ADAL" clId="{8ED1BB10-B753-4E8C-BA7A-6DDBD8BB0BB3}" dt="2025-02-18T07:46:37.269" v="8"/>
          <ac:spMkLst>
            <pc:docMk/>
            <pc:sldMk cId="3151814608" sldId="262"/>
            <ac:spMk id="7" creationId="{00000000-0000-0000-0000-000000000000}"/>
          </ac:spMkLst>
        </pc:spChg>
        <pc:spChg chg="mod">
          <ac:chgData name="Edgars Sockis" userId="83272f87-da30-4a9f-9ad8-d78b34a8255d" providerId="ADAL" clId="{8ED1BB10-B753-4E8C-BA7A-6DDBD8BB0BB3}" dt="2025-02-18T07:46:37.269" v="8"/>
          <ac:spMkLst>
            <pc:docMk/>
            <pc:sldMk cId="3151814608" sldId="262"/>
            <ac:spMk id="8" creationId="{00000000-0000-0000-0000-000000000000}"/>
          </ac:spMkLst>
        </pc:spChg>
      </pc:sldChg>
      <pc:sldChg chg="modSp mod">
        <pc:chgData name="Edgars Sockis" userId="83272f87-da30-4a9f-9ad8-d78b34a8255d" providerId="ADAL" clId="{8ED1BB10-B753-4E8C-BA7A-6DDBD8BB0BB3}" dt="2025-02-18T07:46:37.269" v="8"/>
        <pc:sldMkLst>
          <pc:docMk/>
          <pc:sldMk cId="2677532772" sldId="263"/>
        </pc:sldMkLst>
        <pc:spChg chg="mod">
          <ac:chgData name="Edgars Sockis" userId="83272f87-da30-4a9f-9ad8-d78b34a8255d" providerId="ADAL" clId="{8ED1BB10-B753-4E8C-BA7A-6DDBD8BB0BB3}" dt="2025-02-18T07:46:37.269" v="8"/>
          <ac:spMkLst>
            <pc:docMk/>
            <pc:sldMk cId="2677532772" sldId="263"/>
            <ac:spMk id="2" creationId="{00000000-0000-0000-0000-000000000000}"/>
          </ac:spMkLst>
        </pc:spChg>
        <pc:spChg chg="mod">
          <ac:chgData name="Edgars Sockis" userId="83272f87-da30-4a9f-9ad8-d78b34a8255d" providerId="ADAL" clId="{8ED1BB10-B753-4E8C-BA7A-6DDBD8BB0BB3}" dt="2025-02-18T07:46:37.269" v="8"/>
          <ac:spMkLst>
            <pc:docMk/>
            <pc:sldMk cId="2677532772" sldId="263"/>
            <ac:spMk id="3" creationId="{00000000-0000-0000-0000-000000000000}"/>
          </ac:spMkLst>
        </pc:spChg>
      </pc:sldChg>
      <pc:sldChg chg="modSp mod">
        <pc:chgData name="Edgars Sockis" userId="83272f87-da30-4a9f-9ad8-d78b34a8255d" providerId="ADAL" clId="{8ED1BB10-B753-4E8C-BA7A-6DDBD8BB0BB3}" dt="2025-02-18T07:46:37.269" v="8"/>
        <pc:sldMkLst>
          <pc:docMk/>
          <pc:sldMk cId="1415301101" sldId="265"/>
        </pc:sldMkLst>
        <pc:spChg chg="mod">
          <ac:chgData name="Edgars Sockis" userId="83272f87-da30-4a9f-9ad8-d78b34a8255d" providerId="ADAL" clId="{8ED1BB10-B753-4E8C-BA7A-6DDBD8BB0BB3}" dt="2025-02-18T07:46:37.269" v="8"/>
          <ac:spMkLst>
            <pc:docMk/>
            <pc:sldMk cId="1415301101" sldId="265"/>
            <ac:spMk id="4" creationId="{00000000-0000-0000-0000-000000000000}"/>
          </ac:spMkLst>
        </pc:spChg>
        <pc:spChg chg="mod">
          <ac:chgData name="Edgars Sockis" userId="83272f87-da30-4a9f-9ad8-d78b34a8255d" providerId="ADAL" clId="{8ED1BB10-B753-4E8C-BA7A-6DDBD8BB0BB3}" dt="2025-02-18T07:46:37.269" v="8"/>
          <ac:spMkLst>
            <pc:docMk/>
            <pc:sldMk cId="1415301101" sldId="265"/>
            <ac:spMk id="5" creationId="{00000000-0000-0000-0000-000000000000}"/>
          </ac:spMkLst>
        </pc:spChg>
        <pc:spChg chg="mod">
          <ac:chgData name="Edgars Sockis" userId="83272f87-da30-4a9f-9ad8-d78b34a8255d" providerId="ADAL" clId="{8ED1BB10-B753-4E8C-BA7A-6DDBD8BB0BB3}" dt="2025-02-18T07:46:37.269" v="8"/>
          <ac:spMkLst>
            <pc:docMk/>
            <pc:sldMk cId="1415301101" sldId="265"/>
            <ac:spMk id="6" creationId="{00000000-0000-0000-0000-000000000000}"/>
          </ac:spMkLst>
        </pc:spChg>
        <pc:spChg chg="mod">
          <ac:chgData name="Edgars Sockis" userId="83272f87-da30-4a9f-9ad8-d78b34a8255d" providerId="ADAL" clId="{8ED1BB10-B753-4E8C-BA7A-6DDBD8BB0BB3}" dt="2025-02-18T07:46:37.269" v="8"/>
          <ac:spMkLst>
            <pc:docMk/>
            <pc:sldMk cId="1415301101" sldId="265"/>
            <ac:spMk id="7" creationId="{00000000-0000-0000-0000-000000000000}"/>
          </ac:spMkLst>
        </pc:spChg>
        <pc:spChg chg="mod">
          <ac:chgData name="Edgars Sockis" userId="83272f87-da30-4a9f-9ad8-d78b34a8255d" providerId="ADAL" clId="{8ED1BB10-B753-4E8C-BA7A-6DDBD8BB0BB3}" dt="2025-02-18T07:46:37.269" v="8"/>
          <ac:spMkLst>
            <pc:docMk/>
            <pc:sldMk cId="1415301101" sldId="265"/>
            <ac:spMk id="8" creationId="{00000000-0000-0000-0000-000000000000}"/>
          </ac:spMkLst>
        </pc:spChg>
      </pc:sldChg>
      <pc:sldChg chg="modSp">
        <pc:chgData name="Edgars Sockis" userId="83272f87-da30-4a9f-9ad8-d78b34a8255d" providerId="ADAL" clId="{8ED1BB10-B753-4E8C-BA7A-6DDBD8BB0BB3}" dt="2025-02-18T07:46:37.269" v="8"/>
        <pc:sldMkLst>
          <pc:docMk/>
          <pc:sldMk cId="1617744056" sldId="266"/>
        </pc:sldMkLst>
        <pc:spChg chg="mod">
          <ac:chgData name="Edgars Sockis" userId="83272f87-da30-4a9f-9ad8-d78b34a8255d" providerId="ADAL" clId="{8ED1BB10-B753-4E8C-BA7A-6DDBD8BB0BB3}" dt="2025-02-18T07:46:37.269" v="8"/>
          <ac:spMkLst>
            <pc:docMk/>
            <pc:sldMk cId="1617744056" sldId="266"/>
            <ac:spMk id="2" creationId="{00000000-0000-0000-0000-000000000000}"/>
          </ac:spMkLst>
        </pc:spChg>
        <pc:spChg chg="mod">
          <ac:chgData name="Edgars Sockis" userId="83272f87-da30-4a9f-9ad8-d78b34a8255d" providerId="ADAL" clId="{8ED1BB10-B753-4E8C-BA7A-6DDBD8BB0BB3}" dt="2025-02-18T07:46:37.269" v="8"/>
          <ac:spMkLst>
            <pc:docMk/>
            <pc:sldMk cId="1617744056" sldId="26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161F9-EE51-42F7-A041-281B8668B0C6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D0859-A668-49D8-B996-BEC41154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48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D0859-A668-49D8-B996-BEC4115449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70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D0859-A668-49D8-B996-BEC4115449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53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D4CDE6E-914F-B9C1-64AB-E542FEDA1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39050DC3-E2BF-7BF4-8CB2-E36F343D6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762E970B-435B-478D-BAC5-0E3D98163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7F38-D77F-4CE8-A487-4BF74C44981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A48E2056-66CB-EC9F-6CED-AAD74D7DC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D1F2F708-53A4-9253-DCBA-D73D6A710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D6AB-8847-4E56-814E-77ECB9119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76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0BA9C7F-2652-1A46-8860-2BCEA5E92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21A3EC53-6619-6123-D9FD-9BBA8932E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5E864E8C-A22D-6C78-F533-9101C26BF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7F38-D77F-4CE8-A487-4BF74C44981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FEE9DA3-44FB-B245-D142-391C87013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CFB14532-4D4B-FDAC-11B4-B72D2E5A8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D6AB-8847-4E56-814E-77ECB9119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1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89386C84-6E24-1C82-FC91-C9378628E7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1E926A45-DC9D-AEFC-E857-0E7E907B6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8A5E4AE-553F-BFC3-C660-D035426CC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7F38-D77F-4CE8-A487-4BF74C44981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F4CC7281-64FC-6316-9B33-BCA148941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D5A0B104-94C8-F62A-00E1-53AF4B859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D6AB-8847-4E56-814E-77ECB9119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0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25E0AB6-4620-C5E3-64A2-ADAC9E51A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80722DB-5310-4198-D771-2CE9EE08A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9D79FAC0-26AD-B99E-DBF8-47D2A88CD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7F38-D77F-4CE8-A487-4BF74C44981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46055814-B116-4514-AB89-644ECACC3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06A7E4C-B862-7DF0-99F2-7515EFAA1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D6AB-8847-4E56-814E-77ECB9119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0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20C4A0A-629D-C290-1C1A-A034FE04E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AB5B0DE4-4A15-AB2B-9002-5F4C7E808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3FD93A2D-A842-43D6-DA1C-475583697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7F38-D77F-4CE8-A487-4BF74C44981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5D4E83B-AC2A-11F0-6D9C-CFAD3A11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7EFAD56E-57F3-5A51-B1A1-665E8453E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D6AB-8847-4E56-814E-77ECB9119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58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DE3627A-6B35-391B-7AB6-193038BEB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732D72E8-A147-2D4D-ECDF-96C70CA7C5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A110CE85-964E-C444-CDED-4DD5D8F15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A59C1074-79AD-7110-1409-7ECCA25DD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7F38-D77F-4CE8-A487-4BF74C44981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B556C14A-480F-3E16-13AB-4607790F3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A7ECB6D0-F692-1F91-C179-324B5389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D6AB-8847-4E56-814E-77ECB9119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19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1D5423D-5450-366B-3900-0A09E62B1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A8F46A6-8FD0-8E56-CED5-9A200D2EF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0077D35D-2654-44A5-A5E2-1FCF90717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EBF56393-708A-C588-1FA1-BA40E0201D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C2D447AA-5245-82E4-8D15-C9DF5FB75E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EFCBD121-C785-873C-A156-26B7D9C2E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7F38-D77F-4CE8-A487-4BF74C44981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4E88075A-27A9-7FAF-F421-B577527B4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393A026E-D11B-B4BB-6A3B-C01BA6B54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D6AB-8847-4E56-814E-77ECB9119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5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3766E01-885D-9817-2625-8DF45DD4B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5D53D881-FCE3-D0FD-2876-5E6C83C16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7F38-D77F-4CE8-A487-4BF74C44981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82D3D729-C871-0558-8BF7-2A9F93C50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B666D19C-785A-F3CE-09CF-00E70218E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D6AB-8847-4E56-814E-77ECB9119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2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707DEB7D-DFED-3C6B-07AA-F2D539955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7F38-D77F-4CE8-A487-4BF74C44981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504D1D8C-5930-C604-0E40-159FA6FC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CC158F01-5EAC-7D4C-D0D0-58D8FAC29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D6AB-8847-4E56-814E-77ECB9119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6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4E4E991-9DE8-3F49-7666-0F99E6F76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102E510-1ADD-DF83-0890-3F1E6CC9F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F0E854BF-9D55-8B3E-E3C9-B96CC2DBA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9C9C6D38-D2F7-480F-36E7-16F8C22F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7F38-D77F-4CE8-A487-4BF74C44981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3A19EFDB-9E0A-3735-617B-EBBE7CE02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AA50752D-F394-850C-C2EC-88D6105DF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D6AB-8847-4E56-814E-77ECB9119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9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6F8074F-E5E9-F7B1-A75F-DE27C41C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952748A2-5108-DA8D-BD94-C3512D3BA2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CB8945DD-213F-E83F-CECE-05A72A143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C84C34FC-7632-6F46-CF8E-0A3E7AF82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7F38-D77F-4CE8-A487-4BF74C44981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E07B4524-5825-7E81-A6AA-F34FD7B3D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782F38F-936A-4C51-FE75-01ABBC723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D6AB-8847-4E56-814E-77ECB9119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0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7C1EA93E-13CD-D535-9AF2-ACD20190C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652E2E7E-A101-493E-F62B-78515518F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EC0DE1B-FBA6-6DB9-5DB6-B70F3D8DF5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997F38-D77F-4CE8-A487-4BF74C44981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D0566242-B607-2CA1-A2E1-A0495AA89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56ADA69-C639-D048-192D-3145521D9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80D6AB-8847-4E56-814E-77ECB9119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5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ezaurs.lv/intarsija: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r>
              <a:rPr lang="lv-LV" sz="2000" dirty="0"/>
              <a:t>MIKC Latgales Mūzikas un Mākslas vidusskola</a:t>
            </a:r>
            <a:br>
              <a:rPr lang="lv-LV" sz="2000" dirty="0"/>
            </a:br>
            <a:r>
              <a:rPr lang="lv-LV" sz="2000" dirty="0"/>
              <a:t>Rēzeknes Mākslas un dizaina skola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348880"/>
            <a:ext cx="6400800" cy="720080"/>
          </a:xfrm>
        </p:spPr>
        <p:txBody>
          <a:bodyPr/>
          <a:lstStyle/>
          <a:p>
            <a:r>
              <a:rPr lang="lv-LV" dirty="0"/>
              <a:t>Intarsija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139952" y="5229200"/>
            <a:ext cx="64008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800" dirty="0"/>
              <a:t>Produktu dizaina (koks)</a:t>
            </a:r>
          </a:p>
          <a:p>
            <a:r>
              <a:rPr lang="lv-LV" sz="1800" dirty="0"/>
              <a:t>Izglītības programmas vadītājs</a:t>
            </a:r>
          </a:p>
          <a:p>
            <a:r>
              <a:rPr lang="lv-LV" sz="1800" dirty="0"/>
              <a:t>Edgars Sockis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42469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Paldies par uzmanību!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/>
              <a:t>Veiksmi darbā!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74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Intarsija = «Koka mozaīka»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000" i="1" dirty="0"/>
              <a:t>populārs inkrustācijas veids, kad apdarē tiek izmantoti dažādu koksnes veidu gabaliņi, kā arī dzintars. (https://www.artermini.lv/raksts.php?t=368&amp;bu=13)</a:t>
            </a:r>
            <a:endParaRPr lang="lv-LV" sz="2000" dirty="0"/>
          </a:p>
          <a:p>
            <a:r>
              <a:rPr lang="lv-LV" sz="2000" i="1" dirty="0"/>
              <a:t>Dekoratīvs rotājums, kompozīcija, ko veido koka priekšmeta virsmā iestrādāti dažādas krāsas un tekstūras koka gabaliņi vai plāksnītes. (</a:t>
            </a:r>
            <a:r>
              <a:rPr lang="lv-LV" sz="2000" i="1" dirty="0">
                <a:hlinkClick r:id="rId2"/>
              </a:rPr>
              <a:t>https://tezaurs.lv/intarsija:1</a:t>
            </a:r>
            <a:r>
              <a:rPr lang="lv-LV" sz="2000" i="1" dirty="0"/>
              <a:t>)</a:t>
            </a:r>
          </a:p>
          <a:p>
            <a:r>
              <a:rPr lang="lv-LV" sz="2000" i="1" dirty="0"/>
              <a:t>koka virsmas mākslinieciskais apstrādāšanas veids, iestarpinot tajā citas koksnes (dzintara, akmens, marmora, </a:t>
            </a:r>
            <a:r>
              <a:rPr lang="lv-LV" sz="2000" i="1" dirty="0" err="1"/>
              <a:t>pusdārgakmeņa</a:t>
            </a:r>
            <a:r>
              <a:rPr lang="lv-LV" sz="2000" i="1" dirty="0"/>
              <a:t>) gabaliņus, veidojot noteiktu ornamentu vai kompozīciju. (https://www.artermini.lv/raksts.php?t=1050&amp;bu=13)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094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Daži piemēri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2543969"/>
            <a:ext cx="38862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3500" y="2572544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58924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https://www.artermini.lv/lielo.php?bi=bildes/1393265854a.jpg&amp;bu=13&amp;id=1050&amp;co=2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0072" y="566124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https://lv.srathbun.com/hobby/2129-intarsiya-i-marketri-inkrustaciya-po-derevu.html</a:t>
            </a:r>
          </a:p>
        </p:txBody>
      </p:sp>
    </p:spTree>
    <p:extLst>
      <p:ext uri="{BB962C8B-B14F-4D97-AF65-F5344CB8AC3E}">
        <p14:creationId xmlns:p14="http://schemas.microsoft.com/office/powerpoint/2010/main" val="1182533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Daži piemēri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79"/>
            <a:ext cx="3019201" cy="301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9150" y="2543448"/>
            <a:ext cx="3886200" cy="291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4008" y="5733256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https://www.antiqon.com/lv/viewItem/shop/Karelijas-berzs-amarants-intarsija-gildes-bronzas-sekretars--10324/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5661248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https://shop.naturtrend.com/lv/intarsijas/25-1870-intarsias-ar-ziedu-intarsiju-rakstiem.html#/1055-garums-100_cm/1058-platums-18_cm</a:t>
            </a:r>
          </a:p>
        </p:txBody>
      </p:sp>
    </p:spTree>
    <p:extLst>
      <p:ext uri="{BB962C8B-B14F-4D97-AF65-F5344CB8AC3E}">
        <p14:creationId xmlns:p14="http://schemas.microsoft.com/office/powerpoint/2010/main" val="3667729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Daži piemēri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2555963"/>
            <a:ext cx="3886200" cy="289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9150" y="2426403"/>
            <a:ext cx="3886200" cy="314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517232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https://www.antonia.lv/lv/izsole/93/lote-210-koka-dekors-riga-autors-e-pikieris-intarsija-d-43-cm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2040" y="558924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https://paintings.lv/auctions/view/244/1/view-item/24779</a:t>
            </a:r>
          </a:p>
        </p:txBody>
      </p:sp>
    </p:spTree>
    <p:extLst>
      <p:ext uri="{BB962C8B-B14F-4D97-AF65-F5344CB8AC3E}">
        <p14:creationId xmlns:p14="http://schemas.microsoft.com/office/powerpoint/2010/main" val="2109041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Nepieciešamie materiāli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Pamatne – koks, saplāksnis, KSP, MDF</a:t>
            </a:r>
          </a:p>
          <a:p>
            <a:r>
              <a:rPr lang="lv-LV" dirty="0"/>
              <a:t>Finieris (nažfinieris) – Dabīgas vai mākslīgais</a:t>
            </a:r>
          </a:p>
          <a:p>
            <a:r>
              <a:rPr lang="lv-LV" dirty="0"/>
              <a:t>Līme – PVA, kontaktlīme</a:t>
            </a:r>
          </a:p>
          <a:p>
            <a:r>
              <a:rPr lang="lv-LV" dirty="0"/>
              <a:t>Aizzīmēšanas instrumenti – zīmulis, īlens</a:t>
            </a:r>
          </a:p>
          <a:p>
            <a:r>
              <a:rPr lang="lv-LV" dirty="0"/>
              <a:t>Mērinstrumenti – lineāls, cirkulis, leņķmērs</a:t>
            </a:r>
          </a:p>
          <a:p>
            <a:r>
              <a:rPr lang="lv-LV" dirty="0"/>
              <a:t>Griešanas instrumenti - nazis, finiera zāģis, </a:t>
            </a:r>
            <a:r>
              <a:rPr lang="lv-LV" dirty="0" err="1"/>
              <a:t>rotžāģis</a:t>
            </a:r>
            <a:r>
              <a:rPr lang="lv-LV" dirty="0"/>
              <a:t>, giljotīna, u.c.</a:t>
            </a:r>
          </a:p>
          <a:p>
            <a:r>
              <a:rPr lang="lv-LV" dirty="0"/>
              <a:t>Līmpapīrs – balts, brūns, perforēts</a:t>
            </a:r>
          </a:p>
          <a:p>
            <a:r>
              <a:rPr lang="lv-LV" dirty="0"/>
              <a:t>Presēšanas iekārta – prese, </a:t>
            </a:r>
            <a:r>
              <a:rPr lang="lv-LV" dirty="0" err="1"/>
              <a:t>vakumprese</a:t>
            </a:r>
            <a:r>
              <a:rPr lang="lv-LV" dirty="0"/>
              <a:t>, gludeklis</a:t>
            </a:r>
          </a:p>
          <a:p>
            <a:r>
              <a:rPr lang="lv-LV" dirty="0"/>
              <a:t>Slīpēšanas piederumi - smilšpapīrs</a:t>
            </a:r>
          </a:p>
          <a:p>
            <a:pPr marL="0" indent="0">
              <a:buNone/>
            </a:pPr>
            <a:endParaRPr lang="lv-LV" dirty="0"/>
          </a:p>
          <a:p>
            <a:endParaRPr lang="lv-LV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0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Darba drošība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Riska faktori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lv-LV" dirty="0"/>
              <a:t>Asi instrumenti (nazis, īlens)</a:t>
            </a:r>
          </a:p>
          <a:p>
            <a:endParaRPr lang="lv-LV" dirty="0"/>
          </a:p>
          <a:p>
            <a:endParaRPr lang="lv-LV" dirty="0"/>
          </a:p>
          <a:p>
            <a:r>
              <a:rPr lang="lv-LV" dirty="0"/>
              <a:t>Elektroierīces </a:t>
            </a:r>
          </a:p>
          <a:p>
            <a:endParaRPr lang="lv-LV" dirty="0"/>
          </a:p>
          <a:p>
            <a:r>
              <a:rPr lang="lv-LV" dirty="0"/>
              <a:t>Sildierīces</a:t>
            </a:r>
          </a:p>
          <a:p>
            <a:r>
              <a:rPr lang="lv-LV" dirty="0"/>
              <a:t>Gaistošas vielas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v-LV" dirty="0"/>
              <a:t>Riska faktoru novēršana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lv-LV" dirty="0"/>
              <a:t>Naža kustības virziens vērst uz sevi. Neturēt priekšā pirkstus.</a:t>
            </a:r>
          </a:p>
          <a:p>
            <a:r>
              <a:rPr lang="lv-LV" dirty="0"/>
              <a:t>Nelietot iekārtas kurām bojāts vads, kontaktdakša</a:t>
            </a:r>
          </a:p>
          <a:p>
            <a:r>
              <a:rPr lang="lv-LV" dirty="0"/>
              <a:t>Uzmanīgi lietot gludekli – ļoti karsts. Atbrīvot darba vietu no nevajadzīgām lietām</a:t>
            </a:r>
          </a:p>
          <a:p>
            <a:r>
              <a:rPr lang="lv-LV" dirty="0"/>
              <a:t>Nepieciešama papildus telpu vēdināšana. Nelietot atklātu liesmu</a:t>
            </a:r>
          </a:p>
          <a:p>
            <a:pPr marL="0" indent="0">
              <a:buNone/>
            </a:pPr>
            <a:r>
              <a:rPr lang="lv-LV" dirty="0"/>
              <a:t>Labāk izmantot PVA līmi.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0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Darba uzdevums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Uzzīmēt un izveidot zīmējumu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lv-LV" dirty="0"/>
              <a:t>Uzzīmēt zīmējumu vajadzīgajā izmērā</a:t>
            </a:r>
          </a:p>
          <a:p>
            <a:r>
              <a:rPr lang="lv-LV" dirty="0"/>
              <a:t>Izvēlēties šķiedru virzienus</a:t>
            </a:r>
          </a:p>
          <a:p>
            <a:r>
              <a:rPr lang="lv-LV" dirty="0"/>
              <a:t>Izvēlēties krāsu salikumus</a:t>
            </a:r>
          </a:p>
          <a:p>
            <a:endParaRPr lang="lv-LV" dirty="0"/>
          </a:p>
          <a:p>
            <a:r>
              <a:rPr lang="lv-LV" dirty="0"/>
              <a:t>Izgriezt detaļas</a:t>
            </a:r>
          </a:p>
          <a:p>
            <a:r>
              <a:rPr lang="lv-LV" dirty="0"/>
              <a:t>Izgrieztās detaļas savienot</a:t>
            </a:r>
          </a:p>
          <a:p>
            <a:r>
              <a:rPr lang="lv-LV" dirty="0"/>
              <a:t>Finiera sagatavi uzlīmēt un pamatnes</a:t>
            </a:r>
          </a:p>
          <a:p>
            <a:r>
              <a:rPr lang="lv-LV" dirty="0"/>
              <a:t>Noslīpēt </a:t>
            </a:r>
            <a:r>
              <a:rPr lang="lv-LV" dirty="0" err="1"/>
              <a:t>līmpapīru</a:t>
            </a:r>
            <a:r>
              <a:rPr lang="lv-LV" dirty="0"/>
              <a:t> un tad izstrādājumu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lv-LV" dirty="0"/>
              <a:t>Sagatavot materiālus un instrumentus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lv-LV" dirty="0"/>
              <a:t>Sagatavot pamatni atbilstoši vajadzīgajam izmēram</a:t>
            </a:r>
          </a:p>
          <a:p>
            <a:r>
              <a:rPr lang="lv-LV" dirty="0"/>
              <a:t>Šķiedru virziens veido rakstu</a:t>
            </a:r>
          </a:p>
          <a:p>
            <a:r>
              <a:rPr lang="lv-LV" dirty="0"/>
              <a:t>Atlasīt finierus atbilstoši krāsu izvēlei</a:t>
            </a:r>
          </a:p>
          <a:p>
            <a:r>
              <a:rPr lang="lv-LV" dirty="0"/>
              <a:t>Nepieciešams nazis, zāģis</a:t>
            </a:r>
          </a:p>
          <a:p>
            <a:r>
              <a:rPr lang="lv-LV" dirty="0"/>
              <a:t>Nepieciešams </a:t>
            </a:r>
            <a:r>
              <a:rPr lang="lv-LV" dirty="0" err="1"/>
              <a:t>līmpapīrs</a:t>
            </a:r>
            <a:endParaRPr lang="lv-LV" dirty="0"/>
          </a:p>
          <a:p>
            <a:r>
              <a:rPr lang="lv-LV" dirty="0"/>
              <a:t>Uz pamatnes uzklāj līmi, ar gludekli pielīmē sagatavi</a:t>
            </a:r>
          </a:p>
          <a:p>
            <a:r>
              <a:rPr lang="lv-LV" dirty="0"/>
              <a:t>Ar smilšpapīru noslīpē izstrādājumu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81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Vērtēšana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Zīmējuma atbilstība skicei, idejai, izmēriem</a:t>
            </a:r>
          </a:p>
          <a:p>
            <a:r>
              <a:rPr lang="lv-LV" dirty="0"/>
              <a:t>Ievērots šķiedru virziens, krāsu salikums</a:t>
            </a:r>
          </a:p>
          <a:p>
            <a:r>
              <a:rPr lang="lv-LV" dirty="0"/>
              <a:t>Detaļu precizitāte</a:t>
            </a:r>
          </a:p>
          <a:p>
            <a:r>
              <a:rPr lang="lv-LV" dirty="0"/>
              <a:t>Detaļas precīzi savienotas </a:t>
            </a:r>
          </a:p>
          <a:p>
            <a:r>
              <a:rPr lang="lv-LV" dirty="0"/>
              <a:t>Finieris kvalitatīvi uzlīmēts uz pamatnes</a:t>
            </a:r>
          </a:p>
          <a:p>
            <a:r>
              <a:rPr lang="lv-LV" dirty="0"/>
              <a:t>Finierējums pietiekami noslīpēts</a:t>
            </a:r>
          </a:p>
          <a:p>
            <a:r>
              <a:rPr lang="lv-LV" dirty="0"/>
              <a:t>Secīgums - ievērot darba plānu</a:t>
            </a:r>
          </a:p>
          <a:p>
            <a:r>
              <a:rPr lang="lv-LV" dirty="0"/>
              <a:t>Pareiza instrumentu atlase un pielietošana</a:t>
            </a:r>
          </a:p>
          <a:p>
            <a:r>
              <a:rPr lang="lv-LV" dirty="0"/>
              <a:t>Darba drošības ievērošana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53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518</Words>
  <Application>Microsoft Office PowerPoint</Application>
  <PresentationFormat>Slaidrāde ekrānā (4:3)</PresentationFormat>
  <Paragraphs>76</Paragraphs>
  <Slides>10</Slides>
  <Notes>2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 dizains</vt:lpstr>
      <vt:lpstr>MIKC Latgales Mūzikas un Mākslas vidusskola Rēzeknes Mākslas un dizaina skola</vt:lpstr>
      <vt:lpstr>Intarsija = «Koka mozaīka»</vt:lpstr>
      <vt:lpstr>Daži piemēri</vt:lpstr>
      <vt:lpstr>Daži piemēri</vt:lpstr>
      <vt:lpstr>Daži piemēri</vt:lpstr>
      <vt:lpstr>Nepieciešamie materiāli</vt:lpstr>
      <vt:lpstr>Darba drošība</vt:lpstr>
      <vt:lpstr>Darba uzdevums</vt:lpstr>
      <vt:lpstr>Vērtēšana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MIKC Latgales Mūzikas un Mākslas skola Rēzeknes Mākslas un dizaina skola</dc:title>
  <dc:creator>user</dc:creator>
  <cp:lastModifiedBy>Edgars Sockis</cp:lastModifiedBy>
  <cp:revision>24</cp:revision>
  <dcterms:created xsi:type="dcterms:W3CDTF">2025-02-17T19:40:56Z</dcterms:created>
  <dcterms:modified xsi:type="dcterms:W3CDTF">2025-03-11T07:12:17Z</dcterms:modified>
</cp:coreProperties>
</file>