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76"/>
  </p:notesMasterIdLst>
  <p:sldIdLst>
    <p:sldId id="264" r:id="rId3"/>
    <p:sldId id="380" r:id="rId4"/>
    <p:sldId id="268" r:id="rId5"/>
    <p:sldId id="269" r:id="rId6"/>
    <p:sldId id="270" r:id="rId7"/>
    <p:sldId id="313" r:id="rId8"/>
    <p:sldId id="337" r:id="rId9"/>
    <p:sldId id="323" r:id="rId10"/>
    <p:sldId id="273" r:id="rId11"/>
    <p:sldId id="276" r:id="rId12"/>
    <p:sldId id="312" r:id="rId13"/>
    <p:sldId id="274" r:id="rId14"/>
    <p:sldId id="275" r:id="rId15"/>
    <p:sldId id="277" r:id="rId16"/>
    <p:sldId id="290" r:id="rId17"/>
    <p:sldId id="278" r:id="rId18"/>
    <p:sldId id="286" r:id="rId19"/>
    <p:sldId id="338" r:id="rId20"/>
    <p:sldId id="305" r:id="rId21"/>
    <p:sldId id="285" r:id="rId22"/>
    <p:sldId id="287" r:id="rId23"/>
    <p:sldId id="288" r:id="rId24"/>
    <p:sldId id="324" r:id="rId25"/>
    <p:sldId id="306" r:id="rId26"/>
    <p:sldId id="289" r:id="rId27"/>
    <p:sldId id="295" r:id="rId28"/>
    <p:sldId id="296" r:id="rId29"/>
    <p:sldId id="309" r:id="rId30"/>
    <p:sldId id="279" r:id="rId31"/>
    <p:sldId id="322" r:id="rId32"/>
    <p:sldId id="330" r:id="rId33"/>
    <p:sldId id="321" r:id="rId34"/>
    <p:sldId id="331" r:id="rId35"/>
    <p:sldId id="320" r:id="rId36"/>
    <p:sldId id="381" r:id="rId37"/>
    <p:sldId id="319" r:id="rId38"/>
    <p:sldId id="335" r:id="rId39"/>
    <p:sldId id="318" r:id="rId40"/>
    <p:sldId id="336" r:id="rId41"/>
    <p:sldId id="332" r:id="rId42"/>
    <p:sldId id="334" r:id="rId43"/>
    <p:sldId id="280" r:id="rId44"/>
    <p:sldId id="281" r:id="rId45"/>
    <p:sldId id="282" r:id="rId46"/>
    <p:sldId id="283" r:id="rId47"/>
    <p:sldId id="284" r:id="rId48"/>
    <p:sldId id="301" r:id="rId49"/>
    <p:sldId id="304" r:id="rId50"/>
    <p:sldId id="327" r:id="rId51"/>
    <p:sldId id="333" r:id="rId52"/>
    <p:sldId id="297" r:id="rId53"/>
    <p:sldId id="383" r:id="rId54"/>
    <p:sldId id="382" r:id="rId55"/>
    <p:sldId id="257" r:id="rId56"/>
    <p:sldId id="310" r:id="rId57"/>
    <p:sldId id="311" r:id="rId58"/>
    <p:sldId id="315" r:id="rId59"/>
    <p:sldId id="259" r:id="rId60"/>
    <p:sldId id="260" r:id="rId61"/>
    <p:sldId id="261" r:id="rId62"/>
    <p:sldId id="307" r:id="rId63"/>
    <p:sldId id="262" r:id="rId64"/>
    <p:sldId id="303" r:id="rId65"/>
    <p:sldId id="298" r:id="rId66"/>
    <p:sldId id="300" r:id="rId67"/>
    <p:sldId id="302" r:id="rId68"/>
    <p:sldId id="386" r:id="rId69"/>
    <p:sldId id="387" r:id="rId70"/>
    <p:sldId id="389" r:id="rId71"/>
    <p:sldId id="390" r:id="rId72"/>
    <p:sldId id="391" r:id="rId73"/>
    <p:sldId id="392" r:id="rId74"/>
    <p:sldId id="38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9E0F6-A47C-40BA-8863-862988B200AE}" v="2" dt="2025-06-25T20:44:56.943"/>
    <p1510:client id="{AD04C7E6-6E53-4DCB-B8F2-0AD33FDA2596}" v="356" dt="2025-06-25T20:40:08.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3" autoAdjust="0"/>
    <p:restoredTop sz="94660"/>
  </p:normalViewPr>
  <p:slideViewPr>
    <p:cSldViewPr snapToGrid="0">
      <p:cViewPr varScale="1">
        <p:scale>
          <a:sx n="79" d="100"/>
          <a:sy n="79"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a Onževa" userId="b5ff5e92-25b7-41ec-aad0-168a429bf8fb" providerId="ADAL" clId="{AD04C7E6-6E53-4DCB-B8F2-0AD33FDA2596}"/>
    <pc:docChg chg="undo custSel addSld delSld modSld">
      <pc:chgData name="Inga Onževa" userId="b5ff5e92-25b7-41ec-aad0-168a429bf8fb" providerId="ADAL" clId="{AD04C7E6-6E53-4DCB-B8F2-0AD33FDA2596}" dt="2025-06-25T20:42:29.495" v="9214" actId="47"/>
      <pc:docMkLst>
        <pc:docMk/>
      </pc:docMkLst>
      <pc:sldChg chg="delSp modSp mod">
        <pc:chgData name="Inga Onževa" userId="b5ff5e92-25b7-41ec-aad0-168a429bf8fb" providerId="ADAL" clId="{AD04C7E6-6E53-4DCB-B8F2-0AD33FDA2596}" dt="2025-06-25T19:28:24.106" v="7286" actId="20577"/>
        <pc:sldMkLst>
          <pc:docMk/>
          <pc:sldMk cId="4097922718" sldId="257"/>
        </pc:sldMkLst>
        <pc:spChg chg="mod">
          <ac:chgData name="Inga Onževa" userId="b5ff5e92-25b7-41ec-aad0-168a429bf8fb" providerId="ADAL" clId="{AD04C7E6-6E53-4DCB-B8F2-0AD33FDA2596}" dt="2025-06-25T19:28:24.106" v="7286" actId="20577"/>
          <ac:spMkLst>
            <pc:docMk/>
            <pc:sldMk cId="4097922718" sldId="257"/>
            <ac:spMk id="2" creationId="{CE2AD244-CE96-AA29-49D7-9BCBE1E1CE6F}"/>
          </ac:spMkLst>
        </pc:spChg>
        <pc:picChg chg="mod">
          <ac:chgData name="Inga Onževa" userId="b5ff5e92-25b7-41ec-aad0-168a429bf8fb" providerId="ADAL" clId="{AD04C7E6-6E53-4DCB-B8F2-0AD33FDA2596}" dt="2025-06-25T19:27:25.451" v="7259" actId="1076"/>
          <ac:picMkLst>
            <pc:docMk/>
            <pc:sldMk cId="4097922718" sldId="257"/>
            <ac:picMk id="5" creationId="{ACB84F1F-641F-FEE3-91E9-77D4869F4D1F}"/>
          </ac:picMkLst>
        </pc:picChg>
        <pc:picChg chg="mod">
          <ac:chgData name="Inga Onževa" userId="b5ff5e92-25b7-41ec-aad0-168a429bf8fb" providerId="ADAL" clId="{AD04C7E6-6E53-4DCB-B8F2-0AD33FDA2596}" dt="2025-06-25T19:27:26.712" v="7260" actId="1076"/>
          <ac:picMkLst>
            <pc:docMk/>
            <pc:sldMk cId="4097922718" sldId="257"/>
            <ac:picMk id="7" creationId="{60AEAFC6-8D54-9694-BD9E-5138C6DB9C73}"/>
          </ac:picMkLst>
        </pc:picChg>
        <pc:picChg chg="mod">
          <ac:chgData name="Inga Onževa" userId="b5ff5e92-25b7-41ec-aad0-168a429bf8fb" providerId="ADAL" clId="{AD04C7E6-6E53-4DCB-B8F2-0AD33FDA2596}" dt="2025-06-25T19:27:28.772" v="7261" actId="1076"/>
          <ac:picMkLst>
            <pc:docMk/>
            <pc:sldMk cId="4097922718" sldId="257"/>
            <ac:picMk id="8" creationId="{C991BB7B-A19B-530C-5334-F323F66D9904}"/>
          </ac:picMkLst>
        </pc:picChg>
        <pc:picChg chg="del">
          <ac:chgData name="Inga Onževa" userId="b5ff5e92-25b7-41ec-aad0-168a429bf8fb" providerId="ADAL" clId="{AD04C7E6-6E53-4DCB-B8F2-0AD33FDA2596}" dt="2025-06-25T19:26:49.010" v="7250" actId="478"/>
          <ac:picMkLst>
            <pc:docMk/>
            <pc:sldMk cId="4097922718" sldId="257"/>
            <ac:picMk id="9" creationId="{A8A84F7F-8C30-421F-40CA-05C50C8BE30A}"/>
          </ac:picMkLst>
        </pc:picChg>
      </pc:sldChg>
      <pc:sldChg chg="addSp delSp modSp del mod">
        <pc:chgData name="Inga Onževa" userId="b5ff5e92-25b7-41ec-aad0-168a429bf8fb" providerId="ADAL" clId="{AD04C7E6-6E53-4DCB-B8F2-0AD33FDA2596}" dt="2025-06-25T20:42:29.495" v="9214" actId="47"/>
        <pc:sldMkLst>
          <pc:docMk/>
          <pc:sldMk cId="1039657885" sldId="258"/>
        </pc:sldMkLst>
        <pc:picChg chg="add del mod">
          <ac:chgData name="Inga Onževa" userId="b5ff5e92-25b7-41ec-aad0-168a429bf8fb" providerId="ADAL" clId="{AD04C7E6-6E53-4DCB-B8F2-0AD33FDA2596}" dt="2025-06-25T19:39:18.271" v="7717" actId="478"/>
          <ac:picMkLst>
            <pc:docMk/>
            <pc:sldMk cId="1039657885" sldId="258"/>
            <ac:picMk id="2" creationId="{16DB4D62-78ED-CA81-83D3-9AAB02A48742}"/>
          </ac:picMkLst>
        </pc:picChg>
        <pc:picChg chg="mod">
          <ac:chgData name="Inga Onževa" userId="b5ff5e92-25b7-41ec-aad0-168a429bf8fb" providerId="ADAL" clId="{AD04C7E6-6E53-4DCB-B8F2-0AD33FDA2596}" dt="2025-06-25T19:39:37.510" v="7719" actId="1076"/>
          <ac:picMkLst>
            <pc:docMk/>
            <pc:sldMk cId="1039657885" sldId="258"/>
            <ac:picMk id="4" creationId="{B60673D4-75CE-398A-837E-5FE208198DD5}"/>
          </ac:picMkLst>
        </pc:picChg>
      </pc:sldChg>
      <pc:sldChg chg="addSp delSp modSp mod">
        <pc:chgData name="Inga Onževa" userId="b5ff5e92-25b7-41ec-aad0-168a429bf8fb" providerId="ADAL" clId="{AD04C7E6-6E53-4DCB-B8F2-0AD33FDA2596}" dt="2025-06-25T19:44:07.759" v="7996" actId="207"/>
        <pc:sldMkLst>
          <pc:docMk/>
          <pc:sldMk cId="3081366855" sldId="259"/>
        </pc:sldMkLst>
        <pc:spChg chg="add del mod">
          <ac:chgData name="Inga Onževa" userId="b5ff5e92-25b7-41ec-aad0-168a429bf8fb" providerId="ADAL" clId="{AD04C7E6-6E53-4DCB-B8F2-0AD33FDA2596}" dt="2025-06-25T19:43:05.349" v="7863" actId="478"/>
          <ac:spMkLst>
            <pc:docMk/>
            <pc:sldMk cId="3081366855" sldId="259"/>
            <ac:spMk id="4" creationId="{1292D8CD-F832-3519-113D-A600A3D39E93}"/>
          </ac:spMkLst>
        </pc:spChg>
        <pc:spChg chg="add mod">
          <ac:chgData name="Inga Onževa" userId="b5ff5e92-25b7-41ec-aad0-168a429bf8fb" providerId="ADAL" clId="{AD04C7E6-6E53-4DCB-B8F2-0AD33FDA2596}" dt="2025-06-25T19:44:07.759" v="7996" actId="207"/>
          <ac:spMkLst>
            <pc:docMk/>
            <pc:sldMk cId="3081366855" sldId="259"/>
            <ac:spMk id="8" creationId="{9C1F2498-0060-A81A-261C-85DEA25E2CF6}"/>
          </ac:spMkLst>
        </pc:spChg>
        <pc:spChg chg="del">
          <ac:chgData name="Inga Onževa" userId="b5ff5e92-25b7-41ec-aad0-168a429bf8fb" providerId="ADAL" clId="{AD04C7E6-6E53-4DCB-B8F2-0AD33FDA2596}" dt="2025-06-25T19:39:46.338" v="7720" actId="478"/>
          <ac:spMkLst>
            <pc:docMk/>
            <pc:sldMk cId="3081366855" sldId="259"/>
            <ac:spMk id="10" creationId="{D523FA06-AD49-452C-D755-FDFC9C3B6C01}"/>
          </ac:spMkLst>
        </pc:spChg>
        <pc:picChg chg="add mod">
          <ac:chgData name="Inga Onževa" userId="b5ff5e92-25b7-41ec-aad0-168a429bf8fb" providerId="ADAL" clId="{AD04C7E6-6E53-4DCB-B8F2-0AD33FDA2596}" dt="2025-06-25T19:41:50.059" v="7765" actId="1076"/>
          <ac:picMkLst>
            <pc:docMk/>
            <pc:sldMk cId="3081366855" sldId="259"/>
            <ac:picMk id="2" creationId="{0B1C9834-2151-EBA6-037E-3CEA16A92ADE}"/>
          </ac:picMkLst>
        </pc:picChg>
        <pc:picChg chg="mod">
          <ac:chgData name="Inga Onževa" userId="b5ff5e92-25b7-41ec-aad0-168a429bf8fb" providerId="ADAL" clId="{AD04C7E6-6E53-4DCB-B8F2-0AD33FDA2596}" dt="2025-06-25T19:41:42.191" v="7763" actId="1076"/>
          <ac:picMkLst>
            <pc:docMk/>
            <pc:sldMk cId="3081366855" sldId="259"/>
            <ac:picMk id="3" creationId="{837AAE17-2FDB-2763-3A49-D5B53218825A}"/>
          </ac:picMkLst>
        </pc:picChg>
        <pc:picChg chg="mod">
          <ac:chgData name="Inga Onževa" userId="b5ff5e92-25b7-41ec-aad0-168a429bf8fb" providerId="ADAL" clId="{AD04C7E6-6E53-4DCB-B8F2-0AD33FDA2596}" dt="2025-06-25T19:41:44.121" v="7764" actId="1076"/>
          <ac:picMkLst>
            <pc:docMk/>
            <pc:sldMk cId="3081366855" sldId="259"/>
            <ac:picMk id="5" creationId="{33BC3094-0A05-753A-D569-DDBB6F32B2EE}"/>
          </ac:picMkLst>
        </pc:picChg>
        <pc:picChg chg="mod">
          <ac:chgData name="Inga Onževa" userId="b5ff5e92-25b7-41ec-aad0-168a429bf8fb" providerId="ADAL" clId="{AD04C7E6-6E53-4DCB-B8F2-0AD33FDA2596}" dt="2025-06-25T19:41:51.815" v="7766" actId="1076"/>
          <ac:picMkLst>
            <pc:docMk/>
            <pc:sldMk cId="3081366855" sldId="259"/>
            <ac:picMk id="7" creationId="{72B0D2EB-2E11-28B0-E2B5-57F447E2A666}"/>
          </ac:picMkLst>
        </pc:picChg>
        <pc:picChg chg="mod">
          <ac:chgData name="Inga Onževa" userId="b5ff5e92-25b7-41ec-aad0-168a429bf8fb" providerId="ADAL" clId="{AD04C7E6-6E53-4DCB-B8F2-0AD33FDA2596}" dt="2025-06-25T19:41:54.609" v="7767" actId="1076"/>
          <ac:picMkLst>
            <pc:docMk/>
            <pc:sldMk cId="3081366855" sldId="259"/>
            <ac:picMk id="9" creationId="{535CB8C7-F848-190B-7FAF-E6764C6EE3B2}"/>
          </ac:picMkLst>
        </pc:picChg>
      </pc:sldChg>
      <pc:sldChg chg="modSp mod setBg">
        <pc:chgData name="Inga Onževa" userId="b5ff5e92-25b7-41ec-aad0-168a429bf8fb" providerId="ADAL" clId="{AD04C7E6-6E53-4DCB-B8F2-0AD33FDA2596}" dt="2025-06-25T19:45:17.546" v="8020"/>
        <pc:sldMkLst>
          <pc:docMk/>
          <pc:sldMk cId="2022927741" sldId="261"/>
        </pc:sldMkLst>
        <pc:spChg chg="mod">
          <ac:chgData name="Inga Onževa" userId="b5ff5e92-25b7-41ec-aad0-168a429bf8fb" providerId="ADAL" clId="{AD04C7E6-6E53-4DCB-B8F2-0AD33FDA2596}" dt="2025-06-25T19:45:11.853" v="8007" actId="207"/>
          <ac:spMkLst>
            <pc:docMk/>
            <pc:sldMk cId="2022927741" sldId="261"/>
            <ac:spMk id="6" creationId="{5A173A7D-BCBA-1CE7-C001-F45DBB109855}"/>
          </ac:spMkLst>
        </pc:spChg>
      </pc:sldChg>
      <pc:sldChg chg="modSp mod">
        <pc:chgData name="Inga Onževa" userId="b5ff5e92-25b7-41ec-aad0-168a429bf8fb" providerId="ADAL" clId="{AD04C7E6-6E53-4DCB-B8F2-0AD33FDA2596}" dt="2025-06-25T20:41:44.081" v="9213" actId="20577"/>
        <pc:sldMkLst>
          <pc:docMk/>
          <pc:sldMk cId="2202209331" sldId="264"/>
        </pc:sldMkLst>
        <pc:spChg chg="mod">
          <ac:chgData name="Inga Onževa" userId="b5ff5e92-25b7-41ec-aad0-168a429bf8fb" providerId="ADAL" clId="{AD04C7E6-6E53-4DCB-B8F2-0AD33FDA2596}" dt="2025-06-25T20:41:44.081" v="9213" actId="20577"/>
          <ac:spMkLst>
            <pc:docMk/>
            <pc:sldMk cId="2202209331" sldId="264"/>
            <ac:spMk id="2" creationId="{83B4A5E5-8A3E-5998-914C-E8FBBAE9B8FE}"/>
          </ac:spMkLst>
        </pc:spChg>
      </pc:sldChg>
      <pc:sldChg chg="setBg">
        <pc:chgData name="Inga Onževa" userId="b5ff5e92-25b7-41ec-aad0-168a429bf8fb" providerId="ADAL" clId="{AD04C7E6-6E53-4DCB-B8F2-0AD33FDA2596}" dt="2025-06-25T13:16:52.799" v="2126"/>
        <pc:sldMkLst>
          <pc:docMk/>
          <pc:sldMk cId="3333166533" sldId="269"/>
        </pc:sldMkLst>
      </pc:sldChg>
      <pc:sldChg chg="setBg">
        <pc:chgData name="Inga Onževa" userId="b5ff5e92-25b7-41ec-aad0-168a429bf8fb" providerId="ADAL" clId="{AD04C7E6-6E53-4DCB-B8F2-0AD33FDA2596}" dt="2025-06-25T13:16:44.623" v="2111"/>
        <pc:sldMkLst>
          <pc:docMk/>
          <pc:sldMk cId="183941879" sldId="270"/>
        </pc:sldMkLst>
      </pc:sldChg>
      <pc:sldChg chg="modSp mod">
        <pc:chgData name="Inga Onževa" userId="b5ff5e92-25b7-41ec-aad0-168a429bf8fb" providerId="ADAL" clId="{AD04C7E6-6E53-4DCB-B8F2-0AD33FDA2596}" dt="2025-06-25T13:18:53.205" v="2182" actId="14100"/>
        <pc:sldMkLst>
          <pc:docMk/>
          <pc:sldMk cId="1854560289" sldId="273"/>
        </pc:sldMkLst>
        <pc:spChg chg="mod">
          <ac:chgData name="Inga Onževa" userId="b5ff5e92-25b7-41ec-aad0-168a429bf8fb" providerId="ADAL" clId="{AD04C7E6-6E53-4DCB-B8F2-0AD33FDA2596}" dt="2025-06-25T13:18:22.214" v="2145" actId="14100"/>
          <ac:spMkLst>
            <pc:docMk/>
            <pc:sldMk cId="1854560289" sldId="273"/>
            <ac:spMk id="5" creationId="{C797E44E-D9D4-2183-67AC-F7AE96CAF091}"/>
          </ac:spMkLst>
        </pc:spChg>
        <pc:spChg chg="mod">
          <ac:chgData name="Inga Onževa" userId="b5ff5e92-25b7-41ec-aad0-168a429bf8fb" providerId="ADAL" clId="{AD04C7E6-6E53-4DCB-B8F2-0AD33FDA2596}" dt="2025-06-25T13:18:53.205" v="2182" actId="14100"/>
          <ac:spMkLst>
            <pc:docMk/>
            <pc:sldMk cId="1854560289" sldId="273"/>
            <ac:spMk id="6" creationId="{2BFD07F5-A821-BE8D-B778-6B6297AE02EB}"/>
          </ac:spMkLst>
        </pc:spChg>
        <pc:picChg chg="mod">
          <ac:chgData name="Inga Onževa" userId="b5ff5e92-25b7-41ec-aad0-168a429bf8fb" providerId="ADAL" clId="{AD04C7E6-6E53-4DCB-B8F2-0AD33FDA2596}" dt="2025-06-25T13:18:24.981" v="2146" actId="1076"/>
          <ac:picMkLst>
            <pc:docMk/>
            <pc:sldMk cId="1854560289" sldId="273"/>
            <ac:picMk id="3" creationId="{9339941B-2B6E-71EA-2265-1A98A24CBBDF}"/>
          </ac:picMkLst>
        </pc:picChg>
      </pc:sldChg>
      <pc:sldChg chg="modSp mod setBg">
        <pc:chgData name="Inga Onževa" userId="b5ff5e92-25b7-41ec-aad0-168a429bf8fb" providerId="ADAL" clId="{AD04C7E6-6E53-4DCB-B8F2-0AD33FDA2596}" dt="2025-06-25T13:38:26.359" v="2532" actId="1038"/>
        <pc:sldMkLst>
          <pc:docMk/>
          <pc:sldMk cId="674454777" sldId="274"/>
        </pc:sldMkLst>
        <pc:spChg chg="mod">
          <ac:chgData name="Inga Onževa" userId="b5ff5e92-25b7-41ec-aad0-168a429bf8fb" providerId="ADAL" clId="{AD04C7E6-6E53-4DCB-B8F2-0AD33FDA2596}" dt="2025-06-25T13:38:12.760" v="2522" actId="20577"/>
          <ac:spMkLst>
            <pc:docMk/>
            <pc:sldMk cId="674454777" sldId="274"/>
            <ac:spMk id="4" creationId="{A5072AAE-6EBE-06CE-CB45-7B088952EDF4}"/>
          </ac:spMkLst>
        </pc:spChg>
        <pc:spChg chg="mod">
          <ac:chgData name="Inga Onževa" userId="b5ff5e92-25b7-41ec-aad0-168a429bf8fb" providerId="ADAL" clId="{AD04C7E6-6E53-4DCB-B8F2-0AD33FDA2596}" dt="2025-06-25T13:38:26.359" v="2532" actId="1038"/>
          <ac:spMkLst>
            <pc:docMk/>
            <pc:sldMk cId="674454777" sldId="274"/>
            <ac:spMk id="5" creationId="{0C76CA7E-90CA-2012-5725-7C93CF2A40B2}"/>
          </ac:spMkLst>
        </pc:spChg>
      </pc:sldChg>
      <pc:sldChg chg="modSp mod">
        <pc:chgData name="Inga Onževa" userId="b5ff5e92-25b7-41ec-aad0-168a429bf8fb" providerId="ADAL" clId="{AD04C7E6-6E53-4DCB-B8F2-0AD33FDA2596}" dt="2025-06-25T13:44:59.598" v="2839" actId="20577"/>
        <pc:sldMkLst>
          <pc:docMk/>
          <pc:sldMk cId="1272606119" sldId="275"/>
        </pc:sldMkLst>
        <pc:spChg chg="mod">
          <ac:chgData name="Inga Onževa" userId="b5ff5e92-25b7-41ec-aad0-168a429bf8fb" providerId="ADAL" clId="{AD04C7E6-6E53-4DCB-B8F2-0AD33FDA2596}" dt="2025-06-25T13:44:59.598" v="2839" actId="20577"/>
          <ac:spMkLst>
            <pc:docMk/>
            <pc:sldMk cId="1272606119" sldId="275"/>
            <ac:spMk id="2" creationId="{EB0BC514-08F7-5ABA-6EEF-0CDE116C7349}"/>
          </ac:spMkLst>
        </pc:spChg>
      </pc:sldChg>
      <pc:sldChg chg="modSp mod">
        <pc:chgData name="Inga Onževa" userId="b5ff5e92-25b7-41ec-aad0-168a429bf8fb" providerId="ADAL" clId="{AD04C7E6-6E53-4DCB-B8F2-0AD33FDA2596}" dt="2025-06-25T13:44:32.526" v="2817" actId="20577"/>
        <pc:sldMkLst>
          <pc:docMk/>
          <pc:sldMk cId="3034877461" sldId="276"/>
        </pc:sldMkLst>
        <pc:spChg chg="mod">
          <ac:chgData name="Inga Onževa" userId="b5ff5e92-25b7-41ec-aad0-168a429bf8fb" providerId="ADAL" clId="{AD04C7E6-6E53-4DCB-B8F2-0AD33FDA2596}" dt="2025-06-25T13:44:32.526" v="2817" actId="20577"/>
          <ac:spMkLst>
            <pc:docMk/>
            <pc:sldMk cId="3034877461" sldId="276"/>
            <ac:spMk id="7" creationId="{1884CC7D-33F7-4360-55DC-BC4836935871}"/>
          </ac:spMkLst>
        </pc:spChg>
        <pc:picChg chg="mod">
          <ac:chgData name="Inga Onževa" userId="b5ff5e92-25b7-41ec-aad0-168a429bf8fb" providerId="ADAL" clId="{AD04C7E6-6E53-4DCB-B8F2-0AD33FDA2596}" dt="2025-06-25T13:30:51.865" v="2282" actId="14100"/>
          <ac:picMkLst>
            <pc:docMk/>
            <pc:sldMk cId="3034877461" sldId="276"/>
            <ac:picMk id="6" creationId="{29532B8E-E249-52E7-FA90-46600B2A83DE}"/>
          </ac:picMkLst>
        </pc:picChg>
      </pc:sldChg>
      <pc:sldChg chg="addSp modSp mod">
        <pc:chgData name="Inga Onževa" userId="b5ff5e92-25b7-41ec-aad0-168a429bf8fb" providerId="ADAL" clId="{AD04C7E6-6E53-4DCB-B8F2-0AD33FDA2596}" dt="2025-06-25T13:43:45.744" v="2796" actId="1038"/>
        <pc:sldMkLst>
          <pc:docMk/>
          <pc:sldMk cId="855665540" sldId="277"/>
        </pc:sldMkLst>
        <pc:spChg chg="mod">
          <ac:chgData name="Inga Onževa" userId="b5ff5e92-25b7-41ec-aad0-168a429bf8fb" providerId="ADAL" clId="{AD04C7E6-6E53-4DCB-B8F2-0AD33FDA2596}" dt="2025-06-25T13:43:10.096" v="2777" actId="1037"/>
          <ac:spMkLst>
            <pc:docMk/>
            <pc:sldMk cId="855665540" sldId="277"/>
            <ac:spMk id="4" creationId="{305D9034-48C8-7A62-0788-B9D19B11AD2D}"/>
          </ac:spMkLst>
        </pc:spChg>
        <pc:spChg chg="add mod">
          <ac:chgData name="Inga Onževa" userId="b5ff5e92-25b7-41ec-aad0-168a429bf8fb" providerId="ADAL" clId="{AD04C7E6-6E53-4DCB-B8F2-0AD33FDA2596}" dt="2025-06-25T13:43:45.744" v="2796" actId="1038"/>
          <ac:spMkLst>
            <pc:docMk/>
            <pc:sldMk cId="855665540" sldId="277"/>
            <ac:spMk id="6" creationId="{9F4558F5-5B19-0BD8-5A62-465B91F527A7}"/>
          </ac:spMkLst>
        </pc:spChg>
        <pc:picChg chg="mod">
          <ac:chgData name="Inga Onževa" userId="b5ff5e92-25b7-41ec-aad0-168a429bf8fb" providerId="ADAL" clId="{AD04C7E6-6E53-4DCB-B8F2-0AD33FDA2596}" dt="2025-06-25T13:43:41.848" v="2783" actId="1076"/>
          <ac:picMkLst>
            <pc:docMk/>
            <pc:sldMk cId="855665540" sldId="277"/>
            <ac:picMk id="2" creationId="{847D5B87-9768-FCE2-F42E-1D982C55B422}"/>
          </ac:picMkLst>
        </pc:picChg>
        <pc:picChg chg="mod">
          <ac:chgData name="Inga Onževa" userId="b5ff5e92-25b7-41ec-aad0-168a429bf8fb" providerId="ADAL" clId="{AD04C7E6-6E53-4DCB-B8F2-0AD33FDA2596}" dt="2025-06-25T13:42:40.353" v="2712" actId="1076"/>
          <ac:picMkLst>
            <pc:docMk/>
            <pc:sldMk cId="855665540" sldId="277"/>
            <ac:picMk id="3" creationId="{A0F44A4E-F694-442D-F97A-CC247F089E8D}"/>
          </ac:picMkLst>
        </pc:picChg>
      </pc:sldChg>
      <pc:sldChg chg="modSp mod setBg">
        <pc:chgData name="Inga Onževa" userId="b5ff5e92-25b7-41ec-aad0-168a429bf8fb" providerId="ADAL" clId="{AD04C7E6-6E53-4DCB-B8F2-0AD33FDA2596}" dt="2025-06-25T13:46:36.099" v="2860" actId="207"/>
        <pc:sldMkLst>
          <pc:docMk/>
          <pc:sldMk cId="613142594" sldId="278"/>
        </pc:sldMkLst>
        <pc:spChg chg="mod">
          <ac:chgData name="Inga Onževa" userId="b5ff5e92-25b7-41ec-aad0-168a429bf8fb" providerId="ADAL" clId="{AD04C7E6-6E53-4DCB-B8F2-0AD33FDA2596}" dt="2025-06-25T13:46:36.099" v="2860" actId="207"/>
          <ac:spMkLst>
            <pc:docMk/>
            <pc:sldMk cId="613142594" sldId="278"/>
            <ac:spMk id="2" creationId="{BB8F180B-0AB1-920C-634F-26A0CBB7E956}"/>
          </ac:spMkLst>
        </pc:spChg>
      </pc:sldChg>
      <pc:sldChg chg="modSp mod">
        <pc:chgData name="Inga Onževa" userId="b5ff5e92-25b7-41ec-aad0-168a429bf8fb" providerId="ADAL" clId="{AD04C7E6-6E53-4DCB-B8F2-0AD33FDA2596}" dt="2025-06-25T18:03:03.689" v="3982" actId="1076"/>
        <pc:sldMkLst>
          <pc:docMk/>
          <pc:sldMk cId="746221751" sldId="279"/>
        </pc:sldMkLst>
        <pc:picChg chg="mod">
          <ac:chgData name="Inga Onževa" userId="b5ff5e92-25b7-41ec-aad0-168a429bf8fb" providerId="ADAL" clId="{AD04C7E6-6E53-4DCB-B8F2-0AD33FDA2596}" dt="2025-06-25T18:03:03.689" v="3982" actId="1076"/>
          <ac:picMkLst>
            <pc:docMk/>
            <pc:sldMk cId="746221751" sldId="279"/>
            <ac:picMk id="3" creationId="{DB523A6B-E526-8400-D8CD-133D422753D9}"/>
          </ac:picMkLst>
        </pc:picChg>
        <pc:picChg chg="mod">
          <ac:chgData name="Inga Onževa" userId="b5ff5e92-25b7-41ec-aad0-168a429bf8fb" providerId="ADAL" clId="{AD04C7E6-6E53-4DCB-B8F2-0AD33FDA2596}" dt="2025-06-25T18:02:26.536" v="3981" actId="1076"/>
          <ac:picMkLst>
            <pc:docMk/>
            <pc:sldMk cId="746221751" sldId="279"/>
            <ac:picMk id="6" creationId="{7F404F67-94D0-DE7E-BEE3-ED6717EE7C04}"/>
          </ac:picMkLst>
        </pc:picChg>
      </pc:sldChg>
      <pc:sldChg chg="modSp mod">
        <pc:chgData name="Inga Onževa" userId="b5ff5e92-25b7-41ec-aad0-168a429bf8fb" providerId="ADAL" clId="{AD04C7E6-6E53-4DCB-B8F2-0AD33FDA2596}" dt="2025-06-25T18:55:09.277" v="6153" actId="207"/>
        <pc:sldMkLst>
          <pc:docMk/>
          <pc:sldMk cId="1957726730" sldId="280"/>
        </pc:sldMkLst>
        <pc:spChg chg="mod">
          <ac:chgData name="Inga Onževa" userId="b5ff5e92-25b7-41ec-aad0-168a429bf8fb" providerId="ADAL" clId="{AD04C7E6-6E53-4DCB-B8F2-0AD33FDA2596}" dt="2025-06-25T18:51:02.341" v="5917" actId="20577"/>
          <ac:spMkLst>
            <pc:docMk/>
            <pc:sldMk cId="1957726730" sldId="280"/>
            <ac:spMk id="4" creationId="{32FDAB2F-CE70-C94C-5FC2-81FB1FE4675B}"/>
          </ac:spMkLst>
        </pc:spChg>
        <pc:spChg chg="mod">
          <ac:chgData name="Inga Onževa" userId="b5ff5e92-25b7-41ec-aad0-168a429bf8fb" providerId="ADAL" clId="{AD04C7E6-6E53-4DCB-B8F2-0AD33FDA2596}" dt="2025-06-25T18:55:09.277" v="6153" actId="207"/>
          <ac:spMkLst>
            <pc:docMk/>
            <pc:sldMk cId="1957726730" sldId="280"/>
            <ac:spMk id="7" creationId="{E8A4766B-9CDA-594C-245D-EDCDAAB1193C}"/>
          </ac:spMkLst>
        </pc:spChg>
        <pc:picChg chg="mod">
          <ac:chgData name="Inga Onževa" userId="b5ff5e92-25b7-41ec-aad0-168a429bf8fb" providerId="ADAL" clId="{AD04C7E6-6E53-4DCB-B8F2-0AD33FDA2596}" dt="2025-06-25T18:50:37.420" v="5882" actId="14100"/>
          <ac:picMkLst>
            <pc:docMk/>
            <pc:sldMk cId="1957726730" sldId="280"/>
            <ac:picMk id="5" creationId="{9B30E4D5-BF54-14A3-0AC7-C0C9948B5C7E}"/>
          </ac:picMkLst>
        </pc:picChg>
      </pc:sldChg>
      <pc:sldChg chg="modSp mod">
        <pc:chgData name="Inga Onževa" userId="b5ff5e92-25b7-41ec-aad0-168a429bf8fb" providerId="ADAL" clId="{AD04C7E6-6E53-4DCB-B8F2-0AD33FDA2596}" dt="2025-06-25T19:00:13.093" v="6366" actId="207"/>
        <pc:sldMkLst>
          <pc:docMk/>
          <pc:sldMk cId="1793382022" sldId="281"/>
        </pc:sldMkLst>
        <pc:spChg chg="mod">
          <ac:chgData name="Inga Onževa" userId="b5ff5e92-25b7-41ec-aad0-168a429bf8fb" providerId="ADAL" clId="{AD04C7E6-6E53-4DCB-B8F2-0AD33FDA2596}" dt="2025-06-25T18:58:38.676" v="6275" actId="14100"/>
          <ac:spMkLst>
            <pc:docMk/>
            <pc:sldMk cId="1793382022" sldId="281"/>
            <ac:spMk id="4" creationId="{5674EBF5-D0B1-0B62-FCF9-0FECB6A8073B}"/>
          </ac:spMkLst>
        </pc:spChg>
        <pc:spChg chg="mod">
          <ac:chgData name="Inga Onževa" userId="b5ff5e92-25b7-41ec-aad0-168a429bf8fb" providerId="ADAL" clId="{AD04C7E6-6E53-4DCB-B8F2-0AD33FDA2596}" dt="2025-06-25T19:00:13.093" v="6366" actId="207"/>
          <ac:spMkLst>
            <pc:docMk/>
            <pc:sldMk cId="1793382022" sldId="281"/>
            <ac:spMk id="5" creationId="{53A50AE6-9427-E2C0-D703-64F14D333D82}"/>
          </ac:spMkLst>
        </pc:spChg>
        <pc:picChg chg="mod">
          <ac:chgData name="Inga Onževa" userId="b5ff5e92-25b7-41ec-aad0-168a429bf8fb" providerId="ADAL" clId="{AD04C7E6-6E53-4DCB-B8F2-0AD33FDA2596}" dt="2025-06-25T18:58:46.329" v="6277" actId="14100"/>
          <ac:picMkLst>
            <pc:docMk/>
            <pc:sldMk cId="1793382022" sldId="281"/>
            <ac:picMk id="3" creationId="{B41CE741-F15C-A4DC-9FA1-5EF325E1791F}"/>
          </ac:picMkLst>
        </pc:picChg>
      </pc:sldChg>
      <pc:sldChg chg="modSp mod">
        <pc:chgData name="Inga Onževa" userId="b5ff5e92-25b7-41ec-aad0-168a429bf8fb" providerId="ADAL" clId="{AD04C7E6-6E53-4DCB-B8F2-0AD33FDA2596}" dt="2025-06-25T19:16:46.547" v="6922" actId="207"/>
        <pc:sldMkLst>
          <pc:docMk/>
          <pc:sldMk cId="1716682599" sldId="282"/>
        </pc:sldMkLst>
        <pc:spChg chg="mod">
          <ac:chgData name="Inga Onževa" userId="b5ff5e92-25b7-41ec-aad0-168a429bf8fb" providerId="ADAL" clId="{AD04C7E6-6E53-4DCB-B8F2-0AD33FDA2596}" dt="2025-06-25T19:14:42.162" v="6849" actId="20577"/>
          <ac:spMkLst>
            <pc:docMk/>
            <pc:sldMk cId="1716682599" sldId="282"/>
            <ac:spMk id="4" creationId="{D953862E-FF87-E829-468C-336237194C12}"/>
          </ac:spMkLst>
        </pc:spChg>
        <pc:spChg chg="mod">
          <ac:chgData name="Inga Onževa" userId="b5ff5e92-25b7-41ec-aad0-168a429bf8fb" providerId="ADAL" clId="{AD04C7E6-6E53-4DCB-B8F2-0AD33FDA2596}" dt="2025-06-25T19:16:46.547" v="6922" actId="207"/>
          <ac:spMkLst>
            <pc:docMk/>
            <pc:sldMk cId="1716682599" sldId="282"/>
            <ac:spMk id="5" creationId="{85089096-EB26-B641-3CDD-0FF19DE30FC3}"/>
          </ac:spMkLst>
        </pc:spChg>
        <pc:picChg chg="mod">
          <ac:chgData name="Inga Onževa" userId="b5ff5e92-25b7-41ec-aad0-168a429bf8fb" providerId="ADAL" clId="{AD04C7E6-6E53-4DCB-B8F2-0AD33FDA2596}" dt="2025-06-25T19:16:35.247" v="6921" actId="1076"/>
          <ac:picMkLst>
            <pc:docMk/>
            <pc:sldMk cId="1716682599" sldId="282"/>
            <ac:picMk id="3" creationId="{B3ABFD41-F6DB-E146-0FB7-49842567BE41}"/>
          </ac:picMkLst>
        </pc:picChg>
      </pc:sldChg>
      <pc:sldChg chg="modSp mod">
        <pc:chgData name="Inga Onževa" userId="b5ff5e92-25b7-41ec-aad0-168a429bf8fb" providerId="ADAL" clId="{AD04C7E6-6E53-4DCB-B8F2-0AD33FDA2596}" dt="2025-06-25T19:10:59.209" v="6813" actId="1035"/>
        <pc:sldMkLst>
          <pc:docMk/>
          <pc:sldMk cId="4039200317" sldId="283"/>
        </pc:sldMkLst>
        <pc:spChg chg="mod">
          <ac:chgData name="Inga Onževa" userId="b5ff5e92-25b7-41ec-aad0-168a429bf8fb" providerId="ADAL" clId="{AD04C7E6-6E53-4DCB-B8F2-0AD33FDA2596}" dt="2025-06-25T19:10:59.209" v="6813" actId="1035"/>
          <ac:spMkLst>
            <pc:docMk/>
            <pc:sldMk cId="4039200317" sldId="283"/>
            <ac:spMk id="4" creationId="{333BDC1E-B719-5405-536E-56C4D5055B52}"/>
          </ac:spMkLst>
        </pc:spChg>
        <pc:spChg chg="mod">
          <ac:chgData name="Inga Onževa" userId="b5ff5e92-25b7-41ec-aad0-168a429bf8fb" providerId="ADAL" clId="{AD04C7E6-6E53-4DCB-B8F2-0AD33FDA2596}" dt="2025-06-25T19:09:27.737" v="6730" actId="1076"/>
          <ac:spMkLst>
            <pc:docMk/>
            <pc:sldMk cId="4039200317" sldId="283"/>
            <ac:spMk id="5" creationId="{FA8E98D3-8EA7-FD39-CB9C-64A0B3DCFB3C}"/>
          </ac:spMkLst>
        </pc:spChg>
        <pc:picChg chg="mod">
          <ac:chgData name="Inga Onževa" userId="b5ff5e92-25b7-41ec-aad0-168a429bf8fb" providerId="ADAL" clId="{AD04C7E6-6E53-4DCB-B8F2-0AD33FDA2596}" dt="2025-06-25T19:09:19.142" v="6728" actId="14100"/>
          <ac:picMkLst>
            <pc:docMk/>
            <pc:sldMk cId="4039200317" sldId="283"/>
            <ac:picMk id="3" creationId="{61A58F8F-06BD-3038-8FDA-58A96A4AA576}"/>
          </ac:picMkLst>
        </pc:picChg>
      </pc:sldChg>
      <pc:sldChg chg="modSp mod">
        <pc:chgData name="Inga Onževa" userId="b5ff5e92-25b7-41ec-aad0-168a429bf8fb" providerId="ADAL" clId="{AD04C7E6-6E53-4DCB-B8F2-0AD33FDA2596}" dt="2025-06-25T19:08:03.682" v="6691" actId="207"/>
        <pc:sldMkLst>
          <pc:docMk/>
          <pc:sldMk cId="76358973" sldId="284"/>
        </pc:sldMkLst>
        <pc:spChg chg="mod">
          <ac:chgData name="Inga Onževa" userId="b5ff5e92-25b7-41ec-aad0-168a429bf8fb" providerId="ADAL" clId="{AD04C7E6-6E53-4DCB-B8F2-0AD33FDA2596}" dt="2025-06-25T19:07:55.472" v="6690" actId="1038"/>
          <ac:spMkLst>
            <pc:docMk/>
            <pc:sldMk cId="76358973" sldId="284"/>
            <ac:spMk id="4" creationId="{F59006E7-DC7D-3292-23AE-8480D668DC9B}"/>
          </ac:spMkLst>
        </pc:spChg>
        <pc:spChg chg="mod">
          <ac:chgData name="Inga Onževa" userId="b5ff5e92-25b7-41ec-aad0-168a429bf8fb" providerId="ADAL" clId="{AD04C7E6-6E53-4DCB-B8F2-0AD33FDA2596}" dt="2025-06-25T19:08:03.682" v="6691" actId="207"/>
          <ac:spMkLst>
            <pc:docMk/>
            <pc:sldMk cId="76358973" sldId="284"/>
            <ac:spMk id="5" creationId="{A3115789-EC81-4B44-0096-B4E136EA5BE3}"/>
          </ac:spMkLst>
        </pc:spChg>
        <pc:picChg chg="mod">
          <ac:chgData name="Inga Onževa" userId="b5ff5e92-25b7-41ec-aad0-168a429bf8fb" providerId="ADAL" clId="{AD04C7E6-6E53-4DCB-B8F2-0AD33FDA2596}" dt="2025-06-25T19:04:00.672" v="6439" actId="1076"/>
          <ac:picMkLst>
            <pc:docMk/>
            <pc:sldMk cId="76358973" sldId="284"/>
            <ac:picMk id="3" creationId="{46C3B9EE-7143-379E-2C9E-27A7752F6224}"/>
          </ac:picMkLst>
        </pc:picChg>
      </pc:sldChg>
      <pc:sldChg chg="modSp mod setBg">
        <pc:chgData name="Inga Onževa" userId="b5ff5e92-25b7-41ec-aad0-168a429bf8fb" providerId="ADAL" clId="{AD04C7E6-6E53-4DCB-B8F2-0AD33FDA2596}" dt="2025-06-25T13:48:05.292" v="2892"/>
        <pc:sldMkLst>
          <pc:docMk/>
          <pc:sldMk cId="1473574514" sldId="286"/>
        </pc:sldMkLst>
        <pc:spChg chg="mod">
          <ac:chgData name="Inga Onževa" userId="b5ff5e92-25b7-41ec-aad0-168a429bf8fb" providerId="ADAL" clId="{AD04C7E6-6E53-4DCB-B8F2-0AD33FDA2596}" dt="2025-06-25T13:47:57.313" v="2872" actId="14100"/>
          <ac:spMkLst>
            <pc:docMk/>
            <pc:sldMk cId="1473574514" sldId="286"/>
            <ac:spMk id="8" creationId="{512EC011-B7C2-590D-336F-01048987E87A}"/>
          </ac:spMkLst>
        </pc:spChg>
      </pc:sldChg>
      <pc:sldChg chg="modSp mod">
        <pc:chgData name="Inga Onževa" userId="b5ff5e92-25b7-41ec-aad0-168a429bf8fb" providerId="ADAL" clId="{AD04C7E6-6E53-4DCB-B8F2-0AD33FDA2596}" dt="2025-06-25T13:51:47.534" v="3009" actId="1076"/>
        <pc:sldMkLst>
          <pc:docMk/>
          <pc:sldMk cId="1660607821" sldId="287"/>
        </pc:sldMkLst>
        <pc:spChg chg="mod">
          <ac:chgData name="Inga Onževa" userId="b5ff5e92-25b7-41ec-aad0-168a429bf8fb" providerId="ADAL" clId="{AD04C7E6-6E53-4DCB-B8F2-0AD33FDA2596}" dt="2025-06-25T13:51:36.976" v="3007" actId="20577"/>
          <ac:spMkLst>
            <pc:docMk/>
            <pc:sldMk cId="1660607821" sldId="287"/>
            <ac:spMk id="3" creationId="{F8CE6A94-F043-3C89-4E85-9FE6B9CC7D7A}"/>
          </ac:spMkLst>
        </pc:spChg>
        <pc:spChg chg="mod">
          <ac:chgData name="Inga Onževa" userId="b5ff5e92-25b7-41ec-aad0-168a429bf8fb" providerId="ADAL" clId="{AD04C7E6-6E53-4DCB-B8F2-0AD33FDA2596}" dt="2025-06-25T13:51:32.833" v="3006" actId="1037"/>
          <ac:spMkLst>
            <pc:docMk/>
            <pc:sldMk cId="1660607821" sldId="287"/>
            <ac:spMk id="4" creationId="{ACAB53C8-1D9A-579E-737B-216046FFFF21}"/>
          </ac:spMkLst>
        </pc:spChg>
        <pc:picChg chg="mod">
          <ac:chgData name="Inga Onževa" userId="b5ff5e92-25b7-41ec-aad0-168a429bf8fb" providerId="ADAL" clId="{AD04C7E6-6E53-4DCB-B8F2-0AD33FDA2596}" dt="2025-06-25T13:51:47.534" v="3009" actId="1076"/>
          <ac:picMkLst>
            <pc:docMk/>
            <pc:sldMk cId="1660607821" sldId="287"/>
            <ac:picMk id="2" creationId="{CD11F6D6-4D45-5B81-502E-244B977FFDD9}"/>
          </ac:picMkLst>
        </pc:picChg>
      </pc:sldChg>
      <pc:sldChg chg="modSp mod">
        <pc:chgData name="Inga Onževa" userId="b5ff5e92-25b7-41ec-aad0-168a429bf8fb" providerId="ADAL" clId="{AD04C7E6-6E53-4DCB-B8F2-0AD33FDA2596}" dt="2025-06-25T13:52:40.548" v="3023" actId="1076"/>
        <pc:sldMkLst>
          <pc:docMk/>
          <pc:sldMk cId="650602884" sldId="288"/>
        </pc:sldMkLst>
        <pc:spChg chg="mod">
          <ac:chgData name="Inga Onževa" userId="b5ff5e92-25b7-41ec-aad0-168a429bf8fb" providerId="ADAL" clId="{AD04C7E6-6E53-4DCB-B8F2-0AD33FDA2596}" dt="2025-06-25T13:52:34.779" v="3022" actId="14100"/>
          <ac:spMkLst>
            <pc:docMk/>
            <pc:sldMk cId="650602884" sldId="288"/>
            <ac:spMk id="4" creationId="{637BC5FC-B01A-4B7A-6B05-451D9AE9CA6C}"/>
          </ac:spMkLst>
        </pc:spChg>
        <pc:picChg chg="mod">
          <ac:chgData name="Inga Onževa" userId="b5ff5e92-25b7-41ec-aad0-168a429bf8fb" providerId="ADAL" clId="{AD04C7E6-6E53-4DCB-B8F2-0AD33FDA2596}" dt="2025-06-25T13:52:40.548" v="3023" actId="1076"/>
          <ac:picMkLst>
            <pc:docMk/>
            <pc:sldMk cId="650602884" sldId="288"/>
            <ac:picMk id="3" creationId="{9E53FB6A-F4E4-24A9-130A-F8909DDC9D63}"/>
          </ac:picMkLst>
        </pc:picChg>
      </pc:sldChg>
      <pc:sldChg chg="modSp mod">
        <pc:chgData name="Inga Onževa" userId="b5ff5e92-25b7-41ec-aad0-168a429bf8fb" providerId="ADAL" clId="{AD04C7E6-6E53-4DCB-B8F2-0AD33FDA2596}" dt="2025-06-25T17:47:04.430" v="3286" actId="1035"/>
        <pc:sldMkLst>
          <pc:docMk/>
          <pc:sldMk cId="2129583314" sldId="289"/>
        </pc:sldMkLst>
        <pc:spChg chg="mod">
          <ac:chgData name="Inga Onževa" userId="b5ff5e92-25b7-41ec-aad0-168a429bf8fb" providerId="ADAL" clId="{AD04C7E6-6E53-4DCB-B8F2-0AD33FDA2596}" dt="2025-06-25T17:46:48.424" v="3238" actId="14100"/>
          <ac:spMkLst>
            <pc:docMk/>
            <pc:sldMk cId="2129583314" sldId="289"/>
            <ac:spMk id="2" creationId="{75B67796-E909-D770-851F-65D711D1491E}"/>
          </ac:spMkLst>
        </pc:spChg>
        <pc:spChg chg="mod">
          <ac:chgData name="Inga Onževa" userId="b5ff5e92-25b7-41ec-aad0-168a429bf8fb" providerId="ADAL" clId="{AD04C7E6-6E53-4DCB-B8F2-0AD33FDA2596}" dt="2025-06-25T17:47:04.430" v="3286" actId="1035"/>
          <ac:spMkLst>
            <pc:docMk/>
            <pc:sldMk cId="2129583314" sldId="289"/>
            <ac:spMk id="5" creationId="{621591BC-47F5-F630-BE64-548C4784CA47}"/>
          </ac:spMkLst>
        </pc:spChg>
        <pc:picChg chg="mod">
          <ac:chgData name="Inga Onževa" userId="b5ff5e92-25b7-41ec-aad0-168a429bf8fb" providerId="ADAL" clId="{AD04C7E6-6E53-4DCB-B8F2-0AD33FDA2596}" dt="2025-06-25T17:46:55.505" v="3240" actId="14100"/>
          <ac:picMkLst>
            <pc:docMk/>
            <pc:sldMk cId="2129583314" sldId="289"/>
            <ac:picMk id="3" creationId="{896C6DD9-88E2-A068-4759-8525A38162FE}"/>
          </ac:picMkLst>
        </pc:picChg>
      </pc:sldChg>
      <pc:sldChg chg="modSp mod">
        <pc:chgData name="Inga Onževa" userId="b5ff5e92-25b7-41ec-aad0-168a429bf8fb" providerId="ADAL" clId="{AD04C7E6-6E53-4DCB-B8F2-0AD33FDA2596}" dt="2025-06-25T13:46:02.570" v="2851" actId="255"/>
        <pc:sldMkLst>
          <pc:docMk/>
          <pc:sldMk cId="1728014578" sldId="290"/>
        </pc:sldMkLst>
        <pc:spChg chg="mod">
          <ac:chgData name="Inga Onževa" userId="b5ff5e92-25b7-41ec-aad0-168a429bf8fb" providerId="ADAL" clId="{AD04C7E6-6E53-4DCB-B8F2-0AD33FDA2596}" dt="2025-06-25T13:46:02.570" v="2851" actId="255"/>
          <ac:spMkLst>
            <pc:docMk/>
            <pc:sldMk cId="1728014578" sldId="290"/>
            <ac:spMk id="2" creationId="{0DAD1543-A4C6-6920-881B-2B2BB2A033DC}"/>
          </ac:spMkLst>
        </pc:spChg>
      </pc:sldChg>
      <pc:sldChg chg="addSp modSp mod">
        <pc:chgData name="Inga Onževa" userId="b5ff5e92-25b7-41ec-aad0-168a429bf8fb" providerId="ADAL" clId="{AD04C7E6-6E53-4DCB-B8F2-0AD33FDA2596}" dt="2025-06-25T17:51:35.563" v="3646" actId="1076"/>
        <pc:sldMkLst>
          <pc:docMk/>
          <pc:sldMk cId="3999218471" sldId="295"/>
        </pc:sldMkLst>
        <pc:spChg chg="mod">
          <ac:chgData name="Inga Onževa" userId="b5ff5e92-25b7-41ec-aad0-168a429bf8fb" providerId="ADAL" clId="{AD04C7E6-6E53-4DCB-B8F2-0AD33FDA2596}" dt="2025-06-25T17:50:05.859" v="3473" actId="1038"/>
          <ac:spMkLst>
            <pc:docMk/>
            <pc:sldMk cId="3999218471" sldId="295"/>
            <ac:spMk id="2" creationId="{84A4B839-2950-6EE8-62F5-E2BB6F24EA24}"/>
          </ac:spMkLst>
        </pc:spChg>
        <pc:spChg chg="mod">
          <ac:chgData name="Inga Onževa" userId="b5ff5e92-25b7-41ec-aad0-168a429bf8fb" providerId="ADAL" clId="{AD04C7E6-6E53-4DCB-B8F2-0AD33FDA2596}" dt="2025-06-25T17:51:29.608" v="3645" actId="1038"/>
          <ac:spMkLst>
            <pc:docMk/>
            <pc:sldMk cId="3999218471" sldId="295"/>
            <ac:spMk id="5" creationId="{49D803A1-0CCA-9C2D-194A-5E76B29B4200}"/>
          </ac:spMkLst>
        </pc:spChg>
        <pc:spChg chg="add mod">
          <ac:chgData name="Inga Onževa" userId="b5ff5e92-25b7-41ec-aad0-168a429bf8fb" providerId="ADAL" clId="{AD04C7E6-6E53-4DCB-B8F2-0AD33FDA2596}" dt="2025-06-25T17:51:12.333" v="3615" actId="1038"/>
          <ac:spMkLst>
            <pc:docMk/>
            <pc:sldMk cId="3999218471" sldId="295"/>
            <ac:spMk id="6" creationId="{C2ABB0EE-BB03-59AC-954A-17CE4485E577}"/>
          </ac:spMkLst>
        </pc:spChg>
        <pc:picChg chg="mod">
          <ac:chgData name="Inga Onževa" userId="b5ff5e92-25b7-41ec-aad0-168a429bf8fb" providerId="ADAL" clId="{AD04C7E6-6E53-4DCB-B8F2-0AD33FDA2596}" dt="2025-06-25T17:51:35.563" v="3646" actId="1076"/>
          <ac:picMkLst>
            <pc:docMk/>
            <pc:sldMk cId="3999218471" sldId="295"/>
            <ac:picMk id="3" creationId="{9A532AF1-C28C-1D22-37F5-0CA96DE49CBB}"/>
          </ac:picMkLst>
        </pc:picChg>
        <pc:picChg chg="mod">
          <ac:chgData name="Inga Onževa" userId="b5ff5e92-25b7-41ec-aad0-168a429bf8fb" providerId="ADAL" clId="{AD04C7E6-6E53-4DCB-B8F2-0AD33FDA2596}" dt="2025-06-25T17:51:15.707" v="3616" actId="1076"/>
          <ac:picMkLst>
            <pc:docMk/>
            <pc:sldMk cId="3999218471" sldId="295"/>
            <ac:picMk id="4" creationId="{2CB4E6BB-8844-9635-FB6C-41C2E023E0D3}"/>
          </ac:picMkLst>
        </pc:picChg>
      </pc:sldChg>
      <pc:sldChg chg="modSp mod">
        <pc:chgData name="Inga Onževa" userId="b5ff5e92-25b7-41ec-aad0-168a429bf8fb" providerId="ADAL" clId="{AD04C7E6-6E53-4DCB-B8F2-0AD33FDA2596}" dt="2025-06-25T17:57:43.708" v="3818" actId="1036"/>
        <pc:sldMkLst>
          <pc:docMk/>
          <pc:sldMk cId="4176295493" sldId="296"/>
        </pc:sldMkLst>
        <pc:spChg chg="mod">
          <ac:chgData name="Inga Onževa" userId="b5ff5e92-25b7-41ec-aad0-168a429bf8fb" providerId="ADAL" clId="{AD04C7E6-6E53-4DCB-B8F2-0AD33FDA2596}" dt="2025-06-25T17:57:24.534" v="3782" actId="20577"/>
          <ac:spMkLst>
            <pc:docMk/>
            <pc:sldMk cId="4176295493" sldId="296"/>
            <ac:spMk id="2" creationId="{F66F3E93-B587-742C-E9F7-214A984E9722}"/>
          </ac:spMkLst>
        </pc:spChg>
        <pc:spChg chg="mod">
          <ac:chgData name="Inga Onževa" userId="b5ff5e92-25b7-41ec-aad0-168a429bf8fb" providerId="ADAL" clId="{AD04C7E6-6E53-4DCB-B8F2-0AD33FDA2596}" dt="2025-06-25T17:57:43.708" v="3818" actId="1036"/>
          <ac:spMkLst>
            <pc:docMk/>
            <pc:sldMk cId="4176295493" sldId="296"/>
            <ac:spMk id="5" creationId="{B21EE0C1-A6DC-7BB7-8987-BC1154170D4F}"/>
          </ac:spMkLst>
        </pc:spChg>
        <pc:picChg chg="mod">
          <ac:chgData name="Inga Onževa" userId="b5ff5e92-25b7-41ec-aad0-168a429bf8fb" providerId="ADAL" clId="{AD04C7E6-6E53-4DCB-B8F2-0AD33FDA2596}" dt="2025-06-25T17:53:38.411" v="3680" actId="1076"/>
          <ac:picMkLst>
            <pc:docMk/>
            <pc:sldMk cId="4176295493" sldId="296"/>
            <ac:picMk id="3" creationId="{0A8FC04E-47F8-23B5-7E12-3751327BCE22}"/>
          </ac:picMkLst>
        </pc:picChg>
      </pc:sldChg>
      <pc:sldChg chg="modSp mod">
        <pc:chgData name="Inga Onževa" userId="b5ff5e92-25b7-41ec-aad0-168a429bf8fb" providerId="ADAL" clId="{AD04C7E6-6E53-4DCB-B8F2-0AD33FDA2596}" dt="2025-06-25T19:35:51.914" v="7648" actId="207"/>
        <pc:sldMkLst>
          <pc:docMk/>
          <pc:sldMk cId="4099996208" sldId="297"/>
        </pc:sldMkLst>
        <pc:spChg chg="mod">
          <ac:chgData name="Inga Onževa" userId="b5ff5e92-25b7-41ec-aad0-168a429bf8fb" providerId="ADAL" clId="{AD04C7E6-6E53-4DCB-B8F2-0AD33FDA2596}" dt="2025-06-25T19:34:51.579" v="7585" actId="1035"/>
          <ac:spMkLst>
            <pc:docMk/>
            <pc:sldMk cId="4099996208" sldId="297"/>
            <ac:spMk id="4" creationId="{7DCF10D7-9D72-F0BA-FD5E-145CDE91E116}"/>
          </ac:spMkLst>
        </pc:spChg>
        <pc:spChg chg="mod">
          <ac:chgData name="Inga Onževa" userId="b5ff5e92-25b7-41ec-aad0-168a429bf8fb" providerId="ADAL" clId="{AD04C7E6-6E53-4DCB-B8F2-0AD33FDA2596}" dt="2025-06-25T19:35:51.914" v="7648" actId="207"/>
          <ac:spMkLst>
            <pc:docMk/>
            <pc:sldMk cId="4099996208" sldId="297"/>
            <ac:spMk id="5" creationId="{E3FB8FDA-5FC1-FD98-A968-BE7AB38836FD}"/>
          </ac:spMkLst>
        </pc:spChg>
        <pc:picChg chg="mod">
          <ac:chgData name="Inga Onževa" userId="b5ff5e92-25b7-41ec-aad0-168a429bf8fb" providerId="ADAL" clId="{AD04C7E6-6E53-4DCB-B8F2-0AD33FDA2596}" dt="2025-06-25T19:34:11.053" v="7521" actId="1076"/>
          <ac:picMkLst>
            <pc:docMk/>
            <pc:sldMk cId="4099996208" sldId="297"/>
            <ac:picMk id="6" creationId="{CB0A7DAD-C7E8-50A9-C680-097AA34356D8}"/>
          </ac:picMkLst>
        </pc:picChg>
      </pc:sldChg>
      <pc:sldChg chg="modSp mod">
        <pc:chgData name="Inga Onževa" userId="b5ff5e92-25b7-41ec-aad0-168a429bf8fb" providerId="ADAL" clId="{AD04C7E6-6E53-4DCB-B8F2-0AD33FDA2596}" dt="2025-06-25T19:47:08.456" v="8083" actId="20577"/>
        <pc:sldMkLst>
          <pc:docMk/>
          <pc:sldMk cId="3747147031" sldId="298"/>
        </pc:sldMkLst>
        <pc:spChg chg="mod">
          <ac:chgData name="Inga Onževa" userId="b5ff5e92-25b7-41ec-aad0-168a429bf8fb" providerId="ADAL" clId="{AD04C7E6-6E53-4DCB-B8F2-0AD33FDA2596}" dt="2025-06-25T19:47:08.456" v="8083" actId="20577"/>
          <ac:spMkLst>
            <pc:docMk/>
            <pc:sldMk cId="3747147031" sldId="298"/>
            <ac:spMk id="4" creationId="{49156392-88ED-050A-83B6-C689BEC07996}"/>
          </ac:spMkLst>
        </pc:spChg>
      </pc:sldChg>
      <pc:sldChg chg="modSp mod">
        <pc:chgData name="Inga Onževa" userId="b5ff5e92-25b7-41ec-aad0-168a429bf8fb" providerId="ADAL" clId="{AD04C7E6-6E53-4DCB-B8F2-0AD33FDA2596}" dt="2025-06-25T19:46:57.002" v="8075" actId="20577"/>
        <pc:sldMkLst>
          <pc:docMk/>
          <pc:sldMk cId="2212075756" sldId="300"/>
        </pc:sldMkLst>
        <pc:spChg chg="mod">
          <ac:chgData name="Inga Onževa" userId="b5ff5e92-25b7-41ec-aad0-168a429bf8fb" providerId="ADAL" clId="{AD04C7E6-6E53-4DCB-B8F2-0AD33FDA2596}" dt="2025-06-25T19:46:57.002" v="8075" actId="20577"/>
          <ac:spMkLst>
            <pc:docMk/>
            <pc:sldMk cId="2212075756" sldId="300"/>
            <ac:spMk id="6" creationId="{A5365DE8-5BE1-530A-362E-4B06D25483C3}"/>
          </ac:spMkLst>
        </pc:spChg>
      </pc:sldChg>
      <pc:sldChg chg="modSp mod">
        <pc:chgData name="Inga Onževa" userId="b5ff5e92-25b7-41ec-aad0-168a429bf8fb" providerId="ADAL" clId="{AD04C7E6-6E53-4DCB-B8F2-0AD33FDA2596}" dt="2025-06-25T19:21:58.353" v="7133" actId="1035"/>
        <pc:sldMkLst>
          <pc:docMk/>
          <pc:sldMk cId="3982441110" sldId="301"/>
        </pc:sldMkLst>
        <pc:spChg chg="mod">
          <ac:chgData name="Inga Onževa" userId="b5ff5e92-25b7-41ec-aad0-168a429bf8fb" providerId="ADAL" clId="{AD04C7E6-6E53-4DCB-B8F2-0AD33FDA2596}" dt="2025-06-25T19:21:49.747" v="7095" actId="207"/>
          <ac:spMkLst>
            <pc:docMk/>
            <pc:sldMk cId="3982441110" sldId="301"/>
            <ac:spMk id="4" creationId="{F1638432-4660-A750-979B-5D1FBBE7DE87}"/>
          </ac:spMkLst>
        </pc:spChg>
        <pc:spChg chg="mod">
          <ac:chgData name="Inga Onževa" userId="b5ff5e92-25b7-41ec-aad0-168a429bf8fb" providerId="ADAL" clId="{AD04C7E6-6E53-4DCB-B8F2-0AD33FDA2596}" dt="2025-06-25T19:21:58.353" v="7133" actId="1035"/>
          <ac:spMkLst>
            <pc:docMk/>
            <pc:sldMk cId="3982441110" sldId="301"/>
            <ac:spMk id="5" creationId="{5369618F-2418-2DD7-9330-5DC0133ECD89}"/>
          </ac:spMkLst>
        </pc:spChg>
        <pc:picChg chg="mod">
          <ac:chgData name="Inga Onževa" userId="b5ff5e92-25b7-41ec-aad0-168a429bf8fb" providerId="ADAL" clId="{AD04C7E6-6E53-4DCB-B8F2-0AD33FDA2596}" dt="2025-06-25T19:21:38.208" v="7092" actId="1076"/>
          <ac:picMkLst>
            <pc:docMk/>
            <pc:sldMk cId="3982441110" sldId="301"/>
            <ac:picMk id="7" creationId="{D39805DC-7A8F-5275-CF58-47E1B6FC8D2A}"/>
          </ac:picMkLst>
        </pc:picChg>
      </pc:sldChg>
      <pc:sldChg chg="addSp delSp modSp mod">
        <pc:chgData name="Inga Onževa" userId="b5ff5e92-25b7-41ec-aad0-168a429bf8fb" providerId="ADAL" clId="{AD04C7E6-6E53-4DCB-B8F2-0AD33FDA2596}" dt="2025-06-25T20:08:53.266" v="8232" actId="478"/>
        <pc:sldMkLst>
          <pc:docMk/>
          <pc:sldMk cId="3106585461" sldId="302"/>
        </pc:sldMkLst>
        <pc:spChg chg="add mod">
          <ac:chgData name="Inga Onževa" userId="b5ff5e92-25b7-41ec-aad0-168a429bf8fb" providerId="ADAL" clId="{AD04C7E6-6E53-4DCB-B8F2-0AD33FDA2596}" dt="2025-06-25T19:47:39.298" v="8120" actId="1035"/>
          <ac:spMkLst>
            <pc:docMk/>
            <pc:sldMk cId="3106585461" sldId="302"/>
            <ac:spMk id="2" creationId="{8A428B82-F6F3-9AA0-FDFF-5CE28E9630C2}"/>
          </ac:spMkLst>
        </pc:spChg>
        <pc:picChg chg="mod">
          <ac:chgData name="Inga Onževa" userId="b5ff5e92-25b7-41ec-aad0-168a429bf8fb" providerId="ADAL" clId="{AD04C7E6-6E53-4DCB-B8F2-0AD33FDA2596}" dt="2025-06-25T13:34:33.960" v="2304" actId="1076"/>
          <ac:picMkLst>
            <pc:docMk/>
            <pc:sldMk cId="3106585461" sldId="302"/>
            <ac:picMk id="3" creationId="{0181368E-213D-3114-5CA4-92BDF56A4632}"/>
          </ac:picMkLst>
        </pc:picChg>
        <pc:picChg chg="add del mod">
          <ac:chgData name="Inga Onževa" userId="b5ff5e92-25b7-41ec-aad0-168a429bf8fb" providerId="ADAL" clId="{AD04C7E6-6E53-4DCB-B8F2-0AD33FDA2596}" dt="2025-06-25T20:08:53.266" v="8232" actId="478"/>
          <ac:picMkLst>
            <pc:docMk/>
            <pc:sldMk cId="3106585461" sldId="302"/>
            <ac:picMk id="5" creationId="{63F791CF-3569-8902-CB04-EBE75ECBF7C5}"/>
          </ac:picMkLst>
        </pc:picChg>
      </pc:sldChg>
      <pc:sldChg chg="addSp modSp mod">
        <pc:chgData name="Inga Onževa" userId="b5ff5e92-25b7-41ec-aad0-168a429bf8fb" providerId="ADAL" clId="{AD04C7E6-6E53-4DCB-B8F2-0AD33FDA2596}" dt="2025-06-25T19:46:39.850" v="8067" actId="1076"/>
        <pc:sldMkLst>
          <pc:docMk/>
          <pc:sldMk cId="809480032" sldId="303"/>
        </pc:sldMkLst>
        <pc:spChg chg="add mod">
          <ac:chgData name="Inga Onževa" userId="b5ff5e92-25b7-41ec-aad0-168a429bf8fb" providerId="ADAL" clId="{AD04C7E6-6E53-4DCB-B8F2-0AD33FDA2596}" dt="2025-06-25T19:46:33.728" v="8065" actId="1035"/>
          <ac:spMkLst>
            <pc:docMk/>
            <pc:sldMk cId="809480032" sldId="303"/>
            <ac:spMk id="2" creationId="{C8EF093F-C435-B59C-746B-B5CE50000004}"/>
          </ac:spMkLst>
        </pc:spChg>
        <pc:picChg chg="mod">
          <ac:chgData name="Inga Onževa" userId="b5ff5e92-25b7-41ec-aad0-168a429bf8fb" providerId="ADAL" clId="{AD04C7E6-6E53-4DCB-B8F2-0AD33FDA2596}" dt="2025-06-25T19:46:39.850" v="8067" actId="1076"/>
          <ac:picMkLst>
            <pc:docMk/>
            <pc:sldMk cId="809480032" sldId="303"/>
            <ac:picMk id="3" creationId="{467270C4-E395-93B1-901C-20402221FF0E}"/>
          </ac:picMkLst>
        </pc:picChg>
      </pc:sldChg>
      <pc:sldChg chg="modSp mod">
        <pc:chgData name="Inga Onževa" userId="b5ff5e92-25b7-41ec-aad0-168a429bf8fb" providerId="ADAL" clId="{AD04C7E6-6E53-4DCB-B8F2-0AD33FDA2596}" dt="2025-06-25T19:22:29.107" v="7155" actId="1035"/>
        <pc:sldMkLst>
          <pc:docMk/>
          <pc:sldMk cId="1413154857" sldId="304"/>
        </pc:sldMkLst>
        <pc:spChg chg="mod">
          <ac:chgData name="Inga Onževa" userId="b5ff5e92-25b7-41ec-aad0-168a429bf8fb" providerId="ADAL" clId="{AD04C7E6-6E53-4DCB-B8F2-0AD33FDA2596}" dt="2025-06-25T19:22:29.107" v="7155" actId="1035"/>
          <ac:spMkLst>
            <pc:docMk/>
            <pc:sldMk cId="1413154857" sldId="304"/>
            <ac:spMk id="4" creationId="{F7FB9F8C-7F08-C397-2952-7E9D6F996A78}"/>
          </ac:spMkLst>
        </pc:spChg>
      </pc:sldChg>
      <pc:sldChg chg="modSp mod">
        <pc:chgData name="Inga Onževa" userId="b5ff5e92-25b7-41ec-aad0-168a429bf8fb" providerId="ADAL" clId="{AD04C7E6-6E53-4DCB-B8F2-0AD33FDA2596}" dt="2025-06-25T13:50:26.366" v="2956" actId="1038"/>
        <pc:sldMkLst>
          <pc:docMk/>
          <pc:sldMk cId="673684815" sldId="305"/>
        </pc:sldMkLst>
        <pc:spChg chg="mod">
          <ac:chgData name="Inga Onževa" userId="b5ff5e92-25b7-41ec-aad0-168a429bf8fb" providerId="ADAL" clId="{AD04C7E6-6E53-4DCB-B8F2-0AD33FDA2596}" dt="2025-06-25T13:50:18.208" v="2940" actId="1038"/>
          <ac:spMkLst>
            <pc:docMk/>
            <pc:sldMk cId="673684815" sldId="305"/>
            <ac:spMk id="2" creationId="{1A8AADAA-C805-CB5C-84A9-0B4F4B976DE8}"/>
          </ac:spMkLst>
        </pc:spChg>
        <pc:spChg chg="mod">
          <ac:chgData name="Inga Onževa" userId="b5ff5e92-25b7-41ec-aad0-168a429bf8fb" providerId="ADAL" clId="{AD04C7E6-6E53-4DCB-B8F2-0AD33FDA2596}" dt="2025-06-25T13:50:26.366" v="2956" actId="1038"/>
          <ac:spMkLst>
            <pc:docMk/>
            <pc:sldMk cId="673684815" sldId="305"/>
            <ac:spMk id="4" creationId="{2609193D-FEE2-B1F1-640F-814EDC1D4024}"/>
          </ac:spMkLst>
        </pc:spChg>
        <pc:picChg chg="mod">
          <ac:chgData name="Inga Onževa" userId="b5ff5e92-25b7-41ec-aad0-168a429bf8fb" providerId="ADAL" clId="{AD04C7E6-6E53-4DCB-B8F2-0AD33FDA2596}" dt="2025-06-25T13:50:22.525" v="2941" actId="1076"/>
          <ac:picMkLst>
            <pc:docMk/>
            <pc:sldMk cId="673684815" sldId="305"/>
            <ac:picMk id="3" creationId="{7EF908A6-39E0-C2AA-C960-A52070726807}"/>
          </ac:picMkLst>
        </pc:picChg>
      </pc:sldChg>
      <pc:sldChg chg="addSp delSp modSp mod">
        <pc:chgData name="Inga Onževa" userId="b5ff5e92-25b7-41ec-aad0-168a429bf8fb" providerId="ADAL" clId="{AD04C7E6-6E53-4DCB-B8F2-0AD33FDA2596}" dt="2025-06-25T13:55:23.793" v="3106" actId="207"/>
        <pc:sldMkLst>
          <pc:docMk/>
          <pc:sldMk cId="1115948675" sldId="306"/>
        </pc:sldMkLst>
        <pc:spChg chg="mod">
          <ac:chgData name="Inga Onževa" userId="b5ff5e92-25b7-41ec-aad0-168a429bf8fb" providerId="ADAL" clId="{AD04C7E6-6E53-4DCB-B8F2-0AD33FDA2596}" dt="2025-06-25T13:55:23.793" v="3106" actId="207"/>
          <ac:spMkLst>
            <pc:docMk/>
            <pc:sldMk cId="1115948675" sldId="306"/>
            <ac:spMk id="2" creationId="{2FDFE90E-1B06-D278-2C95-8F4EB9E8E39D}"/>
          </ac:spMkLst>
        </pc:spChg>
        <pc:spChg chg="del mod">
          <ac:chgData name="Inga Onževa" userId="b5ff5e92-25b7-41ec-aad0-168a429bf8fb" providerId="ADAL" clId="{AD04C7E6-6E53-4DCB-B8F2-0AD33FDA2596}" dt="2025-06-25T13:54:37.485" v="3082" actId="478"/>
          <ac:spMkLst>
            <pc:docMk/>
            <pc:sldMk cId="1115948675" sldId="306"/>
            <ac:spMk id="4" creationId="{59691161-FC66-D957-8393-1B4FBD1FDBCD}"/>
          </ac:spMkLst>
        </pc:spChg>
        <pc:spChg chg="add mod">
          <ac:chgData name="Inga Onževa" userId="b5ff5e92-25b7-41ec-aad0-168a429bf8fb" providerId="ADAL" clId="{AD04C7E6-6E53-4DCB-B8F2-0AD33FDA2596}" dt="2025-06-25T13:55:16.547" v="3105" actId="1038"/>
          <ac:spMkLst>
            <pc:docMk/>
            <pc:sldMk cId="1115948675" sldId="306"/>
            <ac:spMk id="6" creationId="{0B3DB91A-8F46-0C1E-A319-B2333ADA0DEA}"/>
          </ac:spMkLst>
        </pc:spChg>
        <pc:picChg chg="mod">
          <ac:chgData name="Inga Onževa" userId="b5ff5e92-25b7-41ec-aad0-168a429bf8fb" providerId="ADAL" clId="{AD04C7E6-6E53-4DCB-B8F2-0AD33FDA2596}" dt="2025-06-25T13:55:11.485" v="3090" actId="1076"/>
          <ac:picMkLst>
            <pc:docMk/>
            <pc:sldMk cId="1115948675" sldId="306"/>
            <ac:picMk id="3" creationId="{342ECD1C-4D4E-CD84-1999-95656D233EE4}"/>
          </ac:picMkLst>
        </pc:picChg>
        <pc:picChg chg="mod">
          <ac:chgData name="Inga Onževa" userId="b5ff5e92-25b7-41ec-aad0-168a429bf8fb" providerId="ADAL" clId="{AD04C7E6-6E53-4DCB-B8F2-0AD33FDA2596}" dt="2025-06-25T13:55:09.411" v="3089" actId="1076"/>
          <ac:picMkLst>
            <pc:docMk/>
            <pc:sldMk cId="1115948675" sldId="306"/>
            <ac:picMk id="5" creationId="{AE8D20FF-71B7-CD19-B643-71325C5EFF4A}"/>
          </ac:picMkLst>
        </pc:picChg>
      </pc:sldChg>
      <pc:sldChg chg="modSp mod">
        <pc:chgData name="Inga Onževa" userId="b5ff5e92-25b7-41ec-aad0-168a429bf8fb" providerId="ADAL" clId="{AD04C7E6-6E53-4DCB-B8F2-0AD33FDA2596}" dt="2025-06-25T19:46:04.201" v="8042" actId="20577"/>
        <pc:sldMkLst>
          <pc:docMk/>
          <pc:sldMk cId="4173534273" sldId="307"/>
        </pc:sldMkLst>
        <pc:spChg chg="mod">
          <ac:chgData name="Inga Onževa" userId="b5ff5e92-25b7-41ec-aad0-168a429bf8fb" providerId="ADAL" clId="{AD04C7E6-6E53-4DCB-B8F2-0AD33FDA2596}" dt="2025-06-25T19:46:04.201" v="8042" actId="20577"/>
          <ac:spMkLst>
            <pc:docMk/>
            <pc:sldMk cId="4173534273" sldId="307"/>
            <ac:spMk id="4" creationId="{365D954A-038F-3C40-82EF-FB4C5F33BE1C}"/>
          </ac:spMkLst>
        </pc:spChg>
        <pc:picChg chg="mod">
          <ac:chgData name="Inga Onževa" userId="b5ff5e92-25b7-41ec-aad0-168a429bf8fb" providerId="ADAL" clId="{AD04C7E6-6E53-4DCB-B8F2-0AD33FDA2596}" dt="2025-06-25T19:45:29.251" v="8021" actId="1076"/>
          <ac:picMkLst>
            <pc:docMk/>
            <pc:sldMk cId="4173534273" sldId="307"/>
            <ac:picMk id="3" creationId="{DE31EB75-48AD-5736-26F2-DCC78C421C23}"/>
          </ac:picMkLst>
        </pc:picChg>
      </pc:sldChg>
      <pc:sldChg chg="modSp mod">
        <pc:chgData name="Inga Onževa" userId="b5ff5e92-25b7-41ec-aad0-168a429bf8fb" providerId="ADAL" clId="{AD04C7E6-6E53-4DCB-B8F2-0AD33FDA2596}" dt="2025-06-25T18:01:59.106" v="3978" actId="20577"/>
        <pc:sldMkLst>
          <pc:docMk/>
          <pc:sldMk cId="3330718987" sldId="309"/>
        </pc:sldMkLst>
        <pc:spChg chg="mod">
          <ac:chgData name="Inga Onževa" userId="b5ff5e92-25b7-41ec-aad0-168a429bf8fb" providerId="ADAL" clId="{AD04C7E6-6E53-4DCB-B8F2-0AD33FDA2596}" dt="2025-06-25T17:59:06.479" v="3845" actId="1037"/>
          <ac:spMkLst>
            <pc:docMk/>
            <pc:sldMk cId="3330718987" sldId="309"/>
            <ac:spMk id="2" creationId="{1DEE8C7B-7405-4FE2-40AE-1CB31BD782AB}"/>
          </ac:spMkLst>
        </pc:spChg>
        <pc:spChg chg="mod">
          <ac:chgData name="Inga Onževa" userId="b5ff5e92-25b7-41ec-aad0-168a429bf8fb" providerId="ADAL" clId="{AD04C7E6-6E53-4DCB-B8F2-0AD33FDA2596}" dt="2025-06-25T18:01:59.106" v="3978" actId="20577"/>
          <ac:spMkLst>
            <pc:docMk/>
            <pc:sldMk cId="3330718987" sldId="309"/>
            <ac:spMk id="4" creationId="{31F9971B-941A-E076-E766-771F3B8D88AC}"/>
          </ac:spMkLst>
        </pc:spChg>
        <pc:picChg chg="mod">
          <ac:chgData name="Inga Onževa" userId="b5ff5e92-25b7-41ec-aad0-168a429bf8fb" providerId="ADAL" clId="{AD04C7E6-6E53-4DCB-B8F2-0AD33FDA2596}" dt="2025-06-25T17:59:02.236" v="3829" actId="14100"/>
          <ac:picMkLst>
            <pc:docMk/>
            <pc:sldMk cId="3330718987" sldId="309"/>
            <ac:picMk id="3" creationId="{B33B6AB6-3B65-DC12-BAC6-29D88DC1B008}"/>
          </ac:picMkLst>
        </pc:picChg>
      </pc:sldChg>
      <pc:sldChg chg="addSp delSp modSp mod">
        <pc:chgData name="Inga Onževa" userId="b5ff5e92-25b7-41ec-aad0-168a429bf8fb" providerId="ADAL" clId="{AD04C7E6-6E53-4DCB-B8F2-0AD33FDA2596}" dt="2025-06-25T19:30:05.920" v="7308" actId="14100"/>
        <pc:sldMkLst>
          <pc:docMk/>
          <pc:sldMk cId="2145243079" sldId="311"/>
        </pc:sldMkLst>
        <pc:picChg chg="del">
          <ac:chgData name="Inga Onževa" userId="b5ff5e92-25b7-41ec-aad0-168a429bf8fb" providerId="ADAL" clId="{AD04C7E6-6E53-4DCB-B8F2-0AD33FDA2596}" dt="2025-06-25T19:28:49.551" v="7288" actId="478"/>
          <ac:picMkLst>
            <pc:docMk/>
            <pc:sldMk cId="2145243079" sldId="311"/>
            <ac:picMk id="2" creationId="{51E7A3C4-83F4-1B4E-82E0-7E49F7146BBA}"/>
          </ac:picMkLst>
        </pc:picChg>
        <pc:picChg chg="add mod">
          <ac:chgData name="Inga Onževa" userId="b5ff5e92-25b7-41ec-aad0-168a429bf8fb" providerId="ADAL" clId="{AD04C7E6-6E53-4DCB-B8F2-0AD33FDA2596}" dt="2025-06-25T19:29:40.105" v="7298" actId="14100"/>
          <ac:picMkLst>
            <pc:docMk/>
            <pc:sldMk cId="2145243079" sldId="311"/>
            <ac:picMk id="3" creationId="{909B25A6-826E-F1B4-1964-0564149F4157}"/>
          </ac:picMkLst>
        </pc:picChg>
        <pc:picChg chg="add mod">
          <ac:chgData name="Inga Onževa" userId="b5ff5e92-25b7-41ec-aad0-168a429bf8fb" providerId="ADAL" clId="{AD04C7E6-6E53-4DCB-B8F2-0AD33FDA2596}" dt="2025-06-25T19:30:05.920" v="7308" actId="14100"/>
          <ac:picMkLst>
            <pc:docMk/>
            <pc:sldMk cId="2145243079" sldId="311"/>
            <ac:picMk id="4" creationId="{E1D81777-3501-19E1-4BE2-CEC68AB20FFD}"/>
          </ac:picMkLst>
        </pc:picChg>
        <pc:picChg chg="del mod">
          <ac:chgData name="Inga Onževa" userId="b5ff5e92-25b7-41ec-aad0-168a429bf8fb" providerId="ADAL" clId="{AD04C7E6-6E53-4DCB-B8F2-0AD33FDA2596}" dt="2025-06-25T19:29:51.813" v="7304" actId="478"/>
          <ac:picMkLst>
            <pc:docMk/>
            <pc:sldMk cId="2145243079" sldId="311"/>
            <ac:picMk id="5" creationId="{3F44B94D-517E-C570-27DC-7BA0DF13B254}"/>
          </ac:picMkLst>
        </pc:picChg>
      </pc:sldChg>
      <pc:sldChg chg="modSp mod">
        <pc:chgData name="Inga Onževa" userId="b5ff5e92-25b7-41ec-aad0-168a429bf8fb" providerId="ADAL" clId="{AD04C7E6-6E53-4DCB-B8F2-0AD33FDA2596}" dt="2025-06-25T13:36:19.655" v="2374" actId="1037"/>
        <pc:sldMkLst>
          <pc:docMk/>
          <pc:sldMk cId="2506375710" sldId="312"/>
        </pc:sldMkLst>
        <pc:spChg chg="mod">
          <ac:chgData name="Inga Onževa" userId="b5ff5e92-25b7-41ec-aad0-168a429bf8fb" providerId="ADAL" clId="{AD04C7E6-6E53-4DCB-B8F2-0AD33FDA2596}" dt="2025-06-25T13:36:19.655" v="2374" actId="1037"/>
          <ac:spMkLst>
            <pc:docMk/>
            <pc:sldMk cId="2506375710" sldId="312"/>
            <ac:spMk id="4" creationId="{77DB99B5-6CB1-44FF-3353-4346BFCB6859}"/>
          </ac:spMkLst>
        </pc:spChg>
        <pc:spChg chg="mod">
          <ac:chgData name="Inga Onževa" userId="b5ff5e92-25b7-41ec-aad0-168a429bf8fb" providerId="ADAL" clId="{AD04C7E6-6E53-4DCB-B8F2-0AD33FDA2596}" dt="2025-06-25T13:35:52.216" v="2349" actId="1036"/>
          <ac:spMkLst>
            <pc:docMk/>
            <pc:sldMk cId="2506375710" sldId="312"/>
            <ac:spMk id="5" creationId="{39A7F82C-AF1E-E616-CB9E-27AF9BD06381}"/>
          </ac:spMkLst>
        </pc:spChg>
        <pc:picChg chg="mod">
          <ac:chgData name="Inga Onževa" userId="b5ff5e92-25b7-41ec-aad0-168a429bf8fb" providerId="ADAL" clId="{AD04C7E6-6E53-4DCB-B8F2-0AD33FDA2596}" dt="2025-06-25T13:36:14.985" v="2354" actId="1076"/>
          <ac:picMkLst>
            <pc:docMk/>
            <pc:sldMk cId="2506375710" sldId="312"/>
            <ac:picMk id="3" creationId="{F8B7A482-CA77-1DF1-C19C-1803CCA4817A}"/>
          </ac:picMkLst>
        </pc:picChg>
      </pc:sldChg>
      <pc:sldChg chg="modSp mod setBg">
        <pc:chgData name="Inga Onževa" userId="b5ff5e92-25b7-41ec-aad0-168a429bf8fb" providerId="ADAL" clId="{AD04C7E6-6E53-4DCB-B8F2-0AD33FDA2596}" dt="2025-06-25T13:17:36.442" v="2138"/>
        <pc:sldMkLst>
          <pc:docMk/>
          <pc:sldMk cId="413417647" sldId="313"/>
        </pc:sldMkLst>
        <pc:picChg chg="mod">
          <ac:chgData name="Inga Onževa" userId="b5ff5e92-25b7-41ec-aad0-168a429bf8fb" providerId="ADAL" clId="{AD04C7E6-6E53-4DCB-B8F2-0AD33FDA2596}" dt="2025-06-25T13:17:30.789" v="2128" actId="1076"/>
          <ac:picMkLst>
            <pc:docMk/>
            <pc:sldMk cId="413417647" sldId="313"/>
            <ac:picMk id="2" creationId="{8F75DE7C-D0D4-4B78-E5D0-3B5264E081E4}"/>
          </ac:picMkLst>
        </pc:picChg>
      </pc:sldChg>
      <pc:sldChg chg="del">
        <pc:chgData name="Inga Onževa" userId="b5ff5e92-25b7-41ec-aad0-168a429bf8fb" providerId="ADAL" clId="{AD04C7E6-6E53-4DCB-B8F2-0AD33FDA2596}" dt="2025-06-25T19:39:23.396" v="7718" actId="47"/>
        <pc:sldMkLst>
          <pc:docMk/>
          <pc:sldMk cId="2093847227" sldId="314"/>
        </pc:sldMkLst>
      </pc:sldChg>
      <pc:sldChg chg="addSp modSp mod">
        <pc:chgData name="Inga Onževa" userId="b5ff5e92-25b7-41ec-aad0-168a429bf8fb" providerId="ADAL" clId="{AD04C7E6-6E53-4DCB-B8F2-0AD33FDA2596}" dt="2025-06-25T19:32:49.002" v="7475" actId="255"/>
        <pc:sldMkLst>
          <pc:docMk/>
          <pc:sldMk cId="1440209360" sldId="315"/>
        </pc:sldMkLst>
        <pc:spChg chg="add mod">
          <ac:chgData name="Inga Onževa" userId="b5ff5e92-25b7-41ec-aad0-168a429bf8fb" providerId="ADAL" clId="{AD04C7E6-6E53-4DCB-B8F2-0AD33FDA2596}" dt="2025-06-25T19:32:49.002" v="7475" actId="255"/>
          <ac:spMkLst>
            <pc:docMk/>
            <pc:sldMk cId="1440209360" sldId="315"/>
            <ac:spMk id="3" creationId="{6975927B-6385-77F3-F4BE-E3F41DF062CD}"/>
          </ac:spMkLst>
        </pc:spChg>
        <pc:picChg chg="mod">
          <ac:chgData name="Inga Onževa" userId="b5ff5e92-25b7-41ec-aad0-168a429bf8fb" providerId="ADAL" clId="{AD04C7E6-6E53-4DCB-B8F2-0AD33FDA2596}" dt="2025-06-25T19:32:41.151" v="7474" actId="1076"/>
          <ac:picMkLst>
            <pc:docMk/>
            <pc:sldMk cId="1440209360" sldId="315"/>
            <ac:picMk id="2" creationId="{1B5287C8-234C-F358-87E5-456F5BB89D05}"/>
          </ac:picMkLst>
        </pc:picChg>
        <pc:picChg chg="mod">
          <ac:chgData name="Inga Onževa" userId="b5ff5e92-25b7-41ec-aad0-168a429bf8fb" providerId="ADAL" clId="{AD04C7E6-6E53-4DCB-B8F2-0AD33FDA2596}" dt="2025-06-25T19:30:38.440" v="7318" actId="1076"/>
          <ac:picMkLst>
            <pc:docMk/>
            <pc:sldMk cId="1440209360" sldId="315"/>
            <ac:picMk id="4" creationId="{3ADCE2EB-DFC2-ED28-9432-6B7AC7AA6F8C}"/>
          </ac:picMkLst>
        </pc:picChg>
      </pc:sldChg>
      <pc:sldChg chg="modSp del mod">
        <pc:chgData name="Inga Onževa" userId="b5ff5e92-25b7-41ec-aad0-168a429bf8fb" providerId="ADAL" clId="{AD04C7E6-6E53-4DCB-B8F2-0AD33FDA2596}" dt="2025-06-25T19:33:10.387" v="7477" actId="47"/>
        <pc:sldMkLst>
          <pc:docMk/>
          <pc:sldMk cId="4015160046" sldId="316"/>
        </pc:sldMkLst>
        <pc:picChg chg="mod">
          <ac:chgData name="Inga Onževa" userId="b5ff5e92-25b7-41ec-aad0-168a429bf8fb" providerId="ADAL" clId="{AD04C7E6-6E53-4DCB-B8F2-0AD33FDA2596}" dt="2025-06-25T19:24:44.614" v="7200" actId="1076"/>
          <ac:picMkLst>
            <pc:docMk/>
            <pc:sldMk cId="4015160046" sldId="316"/>
            <ac:picMk id="3" creationId="{290F1FD9-6E9D-A693-85CA-A43F5AFC9DEB}"/>
          </ac:picMkLst>
        </pc:picChg>
        <pc:picChg chg="mod">
          <ac:chgData name="Inga Onževa" userId="b5ff5e92-25b7-41ec-aad0-168a429bf8fb" providerId="ADAL" clId="{AD04C7E6-6E53-4DCB-B8F2-0AD33FDA2596}" dt="2025-06-25T19:24:34.425" v="7195" actId="1076"/>
          <ac:picMkLst>
            <pc:docMk/>
            <pc:sldMk cId="4015160046" sldId="316"/>
            <ac:picMk id="4" creationId="{294C7035-29F4-E138-F384-1DD8764F40DF}"/>
          </ac:picMkLst>
        </pc:picChg>
        <pc:picChg chg="mod">
          <ac:chgData name="Inga Onževa" userId="b5ff5e92-25b7-41ec-aad0-168a429bf8fb" providerId="ADAL" clId="{AD04C7E6-6E53-4DCB-B8F2-0AD33FDA2596}" dt="2025-06-25T19:25:27.636" v="7211" actId="1076"/>
          <ac:picMkLst>
            <pc:docMk/>
            <pc:sldMk cId="4015160046" sldId="316"/>
            <ac:picMk id="5" creationId="{92A88C73-10D8-23B0-6B99-77DE4F437C07}"/>
          </ac:picMkLst>
        </pc:picChg>
        <pc:picChg chg="mod">
          <ac:chgData name="Inga Onževa" userId="b5ff5e92-25b7-41ec-aad0-168a429bf8fb" providerId="ADAL" clId="{AD04C7E6-6E53-4DCB-B8F2-0AD33FDA2596}" dt="2025-06-25T19:25:22.356" v="7210" actId="1076"/>
          <ac:picMkLst>
            <pc:docMk/>
            <pc:sldMk cId="4015160046" sldId="316"/>
            <ac:picMk id="6" creationId="{F58197DB-B541-82BC-1035-F46335D76A21}"/>
          </ac:picMkLst>
        </pc:picChg>
        <pc:picChg chg="mod">
          <ac:chgData name="Inga Onževa" userId="b5ff5e92-25b7-41ec-aad0-168a429bf8fb" providerId="ADAL" clId="{AD04C7E6-6E53-4DCB-B8F2-0AD33FDA2596}" dt="2025-06-25T19:25:11.316" v="7207" actId="1076"/>
          <ac:picMkLst>
            <pc:docMk/>
            <pc:sldMk cId="4015160046" sldId="316"/>
            <ac:picMk id="7" creationId="{990D9760-3A3F-0210-55D5-81F0A3C40005}"/>
          </ac:picMkLst>
        </pc:picChg>
        <pc:picChg chg="mod">
          <ac:chgData name="Inga Onževa" userId="b5ff5e92-25b7-41ec-aad0-168a429bf8fb" providerId="ADAL" clId="{AD04C7E6-6E53-4DCB-B8F2-0AD33FDA2596}" dt="2025-06-25T19:24:51.740" v="7203" actId="1076"/>
          <ac:picMkLst>
            <pc:docMk/>
            <pc:sldMk cId="4015160046" sldId="316"/>
            <ac:picMk id="8" creationId="{C4D8A291-3536-AE2E-E7D4-C713386912ED}"/>
          </ac:picMkLst>
        </pc:picChg>
        <pc:picChg chg="mod">
          <ac:chgData name="Inga Onževa" userId="b5ff5e92-25b7-41ec-aad0-168a429bf8fb" providerId="ADAL" clId="{AD04C7E6-6E53-4DCB-B8F2-0AD33FDA2596}" dt="2025-06-25T19:25:18.643" v="7209" actId="1076"/>
          <ac:picMkLst>
            <pc:docMk/>
            <pc:sldMk cId="4015160046" sldId="316"/>
            <ac:picMk id="10" creationId="{A9A3256C-78FF-E0FC-5AAF-9AEF6C2FD7DB}"/>
          </ac:picMkLst>
        </pc:picChg>
      </pc:sldChg>
      <pc:sldChg chg="modSp mod">
        <pc:chgData name="Inga Onževa" userId="b5ff5e92-25b7-41ec-aad0-168a429bf8fb" providerId="ADAL" clId="{AD04C7E6-6E53-4DCB-B8F2-0AD33FDA2596}" dt="2025-06-25T18:35:22.273" v="5376" actId="20577"/>
        <pc:sldMkLst>
          <pc:docMk/>
          <pc:sldMk cId="4185763860" sldId="318"/>
        </pc:sldMkLst>
        <pc:spChg chg="mod">
          <ac:chgData name="Inga Onževa" userId="b5ff5e92-25b7-41ec-aad0-168a429bf8fb" providerId="ADAL" clId="{AD04C7E6-6E53-4DCB-B8F2-0AD33FDA2596}" dt="2025-06-25T18:35:22.273" v="5376" actId="20577"/>
          <ac:spMkLst>
            <pc:docMk/>
            <pc:sldMk cId="4185763860" sldId="318"/>
            <ac:spMk id="3" creationId="{3CFEACFF-6CE9-5BE1-B2E3-2A91AF4B08EC}"/>
          </ac:spMkLst>
        </pc:spChg>
        <pc:spChg chg="mod">
          <ac:chgData name="Inga Onževa" userId="b5ff5e92-25b7-41ec-aad0-168a429bf8fb" providerId="ADAL" clId="{AD04C7E6-6E53-4DCB-B8F2-0AD33FDA2596}" dt="2025-06-25T18:34:08.355" v="5357" actId="14100"/>
          <ac:spMkLst>
            <pc:docMk/>
            <pc:sldMk cId="4185763860" sldId="318"/>
            <ac:spMk id="6" creationId="{0E455A41-A8F1-3CC9-86E2-5D6F8E35F7FC}"/>
          </ac:spMkLst>
        </pc:spChg>
      </pc:sldChg>
      <pc:sldChg chg="modSp mod">
        <pc:chgData name="Inga Onževa" userId="b5ff5e92-25b7-41ec-aad0-168a429bf8fb" providerId="ADAL" clId="{AD04C7E6-6E53-4DCB-B8F2-0AD33FDA2596}" dt="2025-06-25T18:27:38.209" v="5134" actId="1076"/>
        <pc:sldMkLst>
          <pc:docMk/>
          <pc:sldMk cId="2333788471" sldId="319"/>
        </pc:sldMkLst>
        <pc:spChg chg="mod">
          <ac:chgData name="Inga Onževa" userId="b5ff5e92-25b7-41ec-aad0-168a429bf8fb" providerId="ADAL" clId="{AD04C7E6-6E53-4DCB-B8F2-0AD33FDA2596}" dt="2025-06-25T18:27:31.764" v="5133" actId="20577"/>
          <ac:spMkLst>
            <pc:docMk/>
            <pc:sldMk cId="2333788471" sldId="319"/>
            <ac:spMk id="6" creationId="{9EA51DBD-9291-1267-1B17-99D9CE4F6D7E}"/>
          </ac:spMkLst>
        </pc:spChg>
        <pc:picChg chg="mod">
          <ac:chgData name="Inga Onževa" userId="b5ff5e92-25b7-41ec-aad0-168a429bf8fb" providerId="ADAL" clId="{AD04C7E6-6E53-4DCB-B8F2-0AD33FDA2596}" dt="2025-06-25T18:25:20.620" v="5012" actId="1076"/>
          <ac:picMkLst>
            <pc:docMk/>
            <pc:sldMk cId="2333788471" sldId="319"/>
            <ac:picMk id="3" creationId="{133FE1FC-9262-C48C-4A53-64663C1F2E8B}"/>
          </ac:picMkLst>
        </pc:picChg>
        <pc:picChg chg="mod">
          <ac:chgData name="Inga Onževa" userId="b5ff5e92-25b7-41ec-aad0-168a429bf8fb" providerId="ADAL" clId="{AD04C7E6-6E53-4DCB-B8F2-0AD33FDA2596}" dt="2025-06-25T18:27:38.209" v="5134" actId="1076"/>
          <ac:picMkLst>
            <pc:docMk/>
            <pc:sldMk cId="2333788471" sldId="319"/>
            <ac:picMk id="4" creationId="{941D5BA8-B495-74C0-0FF3-90033A9687F1}"/>
          </ac:picMkLst>
        </pc:picChg>
      </pc:sldChg>
      <pc:sldChg chg="modSp mod">
        <pc:chgData name="Inga Onževa" userId="b5ff5e92-25b7-41ec-aad0-168a429bf8fb" providerId="ADAL" clId="{AD04C7E6-6E53-4DCB-B8F2-0AD33FDA2596}" dt="2025-06-25T18:16:55.426" v="4694" actId="20577"/>
        <pc:sldMkLst>
          <pc:docMk/>
          <pc:sldMk cId="1500847205" sldId="320"/>
        </pc:sldMkLst>
        <pc:spChg chg="mod">
          <ac:chgData name="Inga Onževa" userId="b5ff5e92-25b7-41ec-aad0-168a429bf8fb" providerId="ADAL" clId="{AD04C7E6-6E53-4DCB-B8F2-0AD33FDA2596}" dt="2025-06-25T18:16:55.426" v="4694" actId="20577"/>
          <ac:spMkLst>
            <pc:docMk/>
            <pc:sldMk cId="1500847205" sldId="320"/>
            <ac:spMk id="6" creationId="{F4DC78DA-D52B-B0B9-2D77-02A2F3C95D4A}"/>
          </ac:spMkLst>
        </pc:spChg>
      </pc:sldChg>
      <pc:sldChg chg="modSp mod">
        <pc:chgData name="Inga Onževa" userId="b5ff5e92-25b7-41ec-aad0-168a429bf8fb" providerId="ADAL" clId="{AD04C7E6-6E53-4DCB-B8F2-0AD33FDA2596}" dt="2025-06-25T18:12:33.967" v="4515" actId="1076"/>
        <pc:sldMkLst>
          <pc:docMk/>
          <pc:sldMk cId="1491000727" sldId="321"/>
        </pc:sldMkLst>
        <pc:spChg chg="mod">
          <ac:chgData name="Inga Onževa" userId="b5ff5e92-25b7-41ec-aad0-168a429bf8fb" providerId="ADAL" clId="{AD04C7E6-6E53-4DCB-B8F2-0AD33FDA2596}" dt="2025-06-25T18:12:31.558" v="4514" actId="1035"/>
          <ac:spMkLst>
            <pc:docMk/>
            <pc:sldMk cId="1491000727" sldId="321"/>
            <ac:spMk id="6" creationId="{F8510C72-D8F5-CC1D-E373-F256C97FA65C}"/>
          </ac:spMkLst>
        </pc:spChg>
        <pc:picChg chg="mod">
          <ac:chgData name="Inga Onževa" userId="b5ff5e92-25b7-41ec-aad0-168a429bf8fb" providerId="ADAL" clId="{AD04C7E6-6E53-4DCB-B8F2-0AD33FDA2596}" dt="2025-06-25T18:12:33.967" v="4515" actId="1076"/>
          <ac:picMkLst>
            <pc:docMk/>
            <pc:sldMk cId="1491000727" sldId="321"/>
            <ac:picMk id="4" creationId="{87F58F25-B03A-3FAA-C2FA-78F8BF666AE7}"/>
          </ac:picMkLst>
        </pc:picChg>
      </pc:sldChg>
      <pc:sldChg chg="addSp modSp mod">
        <pc:chgData name="Inga Onževa" userId="b5ff5e92-25b7-41ec-aad0-168a429bf8fb" providerId="ADAL" clId="{AD04C7E6-6E53-4DCB-B8F2-0AD33FDA2596}" dt="2025-06-25T18:08:41.235" v="4418" actId="20577"/>
        <pc:sldMkLst>
          <pc:docMk/>
          <pc:sldMk cId="1425452178" sldId="322"/>
        </pc:sldMkLst>
        <pc:spChg chg="add mod">
          <ac:chgData name="Inga Onževa" userId="b5ff5e92-25b7-41ec-aad0-168a429bf8fb" providerId="ADAL" clId="{AD04C7E6-6E53-4DCB-B8F2-0AD33FDA2596}" dt="2025-06-25T18:08:41.235" v="4418" actId="20577"/>
          <ac:spMkLst>
            <pc:docMk/>
            <pc:sldMk cId="1425452178" sldId="322"/>
            <ac:spMk id="2" creationId="{623FAE42-9307-5494-E4FE-7C7754584B27}"/>
          </ac:spMkLst>
        </pc:spChg>
        <pc:spChg chg="mod">
          <ac:chgData name="Inga Onževa" userId="b5ff5e92-25b7-41ec-aad0-168a429bf8fb" providerId="ADAL" clId="{AD04C7E6-6E53-4DCB-B8F2-0AD33FDA2596}" dt="2025-06-25T18:05:04.668" v="4149" actId="1038"/>
          <ac:spMkLst>
            <pc:docMk/>
            <pc:sldMk cId="1425452178" sldId="322"/>
            <ac:spMk id="5" creationId="{452911A1-AB8A-A337-28AA-11D1A074C46C}"/>
          </ac:spMkLst>
        </pc:spChg>
        <pc:spChg chg="mod">
          <ac:chgData name="Inga Onževa" userId="b5ff5e92-25b7-41ec-aad0-168a429bf8fb" providerId="ADAL" clId="{AD04C7E6-6E53-4DCB-B8F2-0AD33FDA2596}" dt="2025-06-25T18:05:32.815" v="4255" actId="1036"/>
          <ac:spMkLst>
            <pc:docMk/>
            <pc:sldMk cId="1425452178" sldId="322"/>
            <ac:spMk id="6" creationId="{CF00C834-252D-CA9E-CA25-2DBCE3AB3367}"/>
          </ac:spMkLst>
        </pc:spChg>
        <pc:picChg chg="mod">
          <ac:chgData name="Inga Onževa" userId="b5ff5e92-25b7-41ec-aad0-168a429bf8fb" providerId="ADAL" clId="{AD04C7E6-6E53-4DCB-B8F2-0AD33FDA2596}" dt="2025-06-25T18:05:13.318" v="4153" actId="1076"/>
          <ac:picMkLst>
            <pc:docMk/>
            <pc:sldMk cId="1425452178" sldId="322"/>
            <ac:picMk id="3" creationId="{D04BBD30-545C-1BA9-9800-F14C5D67313A}"/>
          </ac:picMkLst>
        </pc:picChg>
        <pc:picChg chg="mod">
          <ac:chgData name="Inga Onževa" userId="b5ff5e92-25b7-41ec-aad0-168a429bf8fb" providerId="ADAL" clId="{AD04C7E6-6E53-4DCB-B8F2-0AD33FDA2596}" dt="2025-06-25T18:07:34.975" v="4366" actId="1076"/>
          <ac:picMkLst>
            <pc:docMk/>
            <pc:sldMk cId="1425452178" sldId="322"/>
            <ac:picMk id="4" creationId="{59CC030B-7DDA-3EBC-A158-19D9677E77BB}"/>
          </ac:picMkLst>
        </pc:picChg>
      </pc:sldChg>
      <pc:sldChg chg="modSp mod setBg">
        <pc:chgData name="Inga Onževa" userId="b5ff5e92-25b7-41ec-aad0-168a429bf8fb" providerId="ADAL" clId="{AD04C7E6-6E53-4DCB-B8F2-0AD33FDA2596}" dt="2025-06-25T13:17:59.812" v="2139" actId="255"/>
        <pc:sldMkLst>
          <pc:docMk/>
          <pc:sldMk cId="3862800288" sldId="323"/>
        </pc:sldMkLst>
        <pc:spChg chg="mod">
          <ac:chgData name="Inga Onževa" userId="b5ff5e92-25b7-41ec-aad0-168a429bf8fb" providerId="ADAL" clId="{AD04C7E6-6E53-4DCB-B8F2-0AD33FDA2596}" dt="2025-06-25T13:13:54.247" v="2070" actId="14100"/>
          <ac:spMkLst>
            <pc:docMk/>
            <pc:sldMk cId="3862800288" sldId="323"/>
            <ac:spMk id="4" creationId="{867D0135-2120-1736-F2A0-FE61F6BB5E1E}"/>
          </ac:spMkLst>
        </pc:spChg>
        <pc:spChg chg="mod">
          <ac:chgData name="Inga Onževa" userId="b5ff5e92-25b7-41ec-aad0-168a429bf8fb" providerId="ADAL" clId="{AD04C7E6-6E53-4DCB-B8F2-0AD33FDA2596}" dt="2025-06-25T13:17:59.812" v="2139" actId="255"/>
          <ac:spMkLst>
            <pc:docMk/>
            <pc:sldMk cId="3862800288" sldId="323"/>
            <ac:spMk id="5" creationId="{6845AC5F-90EE-66F1-02B9-DA3C712F80ED}"/>
          </ac:spMkLst>
        </pc:spChg>
        <pc:picChg chg="mod">
          <ac:chgData name="Inga Onževa" userId="b5ff5e92-25b7-41ec-aad0-168a429bf8fb" providerId="ADAL" clId="{AD04C7E6-6E53-4DCB-B8F2-0AD33FDA2596}" dt="2025-06-25T13:14:04.265" v="2071" actId="1076"/>
          <ac:picMkLst>
            <pc:docMk/>
            <pc:sldMk cId="3862800288" sldId="323"/>
            <ac:picMk id="3" creationId="{6CEC4639-2B10-E957-788D-F26BDCC6FED6}"/>
          </ac:picMkLst>
        </pc:picChg>
      </pc:sldChg>
      <pc:sldChg chg="modSp mod">
        <pc:chgData name="Inga Onževa" userId="b5ff5e92-25b7-41ec-aad0-168a429bf8fb" providerId="ADAL" clId="{AD04C7E6-6E53-4DCB-B8F2-0AD33FDA2596}" dt="2025-06-25T13:53:28.643" v="3026" actId="14100"/>
        <pc:sldMkLst>
          <pc:docMk/>
          <pc:sldMk cId="1022682129" sldId="324"/>
        </pc:sldMkLst>
        <pc:spChg chg="mod">
          <ac:chgData name="Inga Onževa" userId="b5ff5e92-25b7-41ec-aad0-168a429bf8fb" providerId="ADAL" clId="{AD04C7E6-6E53-4DCB-B8F2-0AD33FDA2596}" dt="2025-06-25T13:53:05.134" v="3024" actId="20577"/>
          <ac:spMkLst>
            <pc:docMk/>
            <pc:sldMk cId="1022682129" sldId="324"/>
            <ac:spMk id="4" creationId="{A5638E50-DD52-5551-86E2-FD6BC7D61F86}"/>
          </ac:spMkLst>
        </pc:spChg>
        <pc:picChg chg="mod">
          <ac:chgData name="Inga Onževa" userId="b5ff5e92-25b7-41ec-aad0-168a429bf8fb" providerId="ADAL" clId="{AD04C7E6-6E53-4DCB-B8F2-0AD33FDA2596}" dt="2025-06-25T13:53:28.643" v="3026" actId="14100"/>
          <ac:picMkLst>
            <pc:docMk/>
            <pc:sldMk cId="1022682129" sldId="324"/>
            <ac:picMk id="3" creationId="{7B6849C3-0A01-37AA-F84A-65839FC9EDC9}"/>
          </ac:picMkLst>
        </pc:picChg>
      </pc:sldChg>
      <pc:sldChg chg="addSp modSp del mod">
        <pc:chgData name="Inga Onževa" userId="b5ff5e92-25b7-41ec-aad0-168a429bf8fb" providerId="ADAL" clId="{AD04C7E6-6E53-4DCB-B8F2-0AD33FDA2596}" dt="2025-06-25T19:33:22.004" v="7479" actId="47"/>
        <pc:sldMkLst>
          <pc:docMk/>
          <pc:sldMk cId="3747400803" sldId="325"/>
        </pc:sldMkLst>
        <pc:spChg chg="add mod">
          <ac:chgData name="Inga Onževa" userId="b5ff5e92-25b7-41ec-aad0-168a429bf8fb" providerId="ADAL" clId="{AD04C7E6-6E53-4DCB-B8F2-0AD33FDA2596}" dt="2025-06-25T19:31:32.425" v="7412" actId="1036"/>
          <ac:spMkLst>
            <pc:docMk/>
            <pc:sldMk cId="3747400803" sldId="325"/>
            <ac:spMk id="2" creationId="{6145623C-E2CC-A796-2DD6-30200BA3A370}"/>
          </ac:spMkLst>
        </pc:spChg>
        <pc:picChg chg="mod">
          <ac:chgData name="Inga Onževa" userId="b5ff5e92-25b7-41ec-aad0-168a429bf8fb" providerId="ADAL" clId="{AD04C7E6-6E53-4DCB-B8F2-0AD33FDA2596}" dt="2025-06-25T19:31:37.935" v="7413" actId="1076"/>
          <ac:picMkLst>
            <pc:docMk/>
            <pc:sldMk cId="3747400803" sldId="325"/>
            <ac:picMk id="3" creationId="{1EDBFD3E-9ECE-DCB4-1F6B-E15969733312}"/>
          </ac:picMkLst>
        </pc:picChg>
      </pc:sldChg>
      <pc:sldChg chg="delSp modSp mod">
        <pc:chgData name="Inga Onževa" userId="b5ff5e92-25b7-41ec-aad0-168a429bf8fb" providerId="ADAL" clId="{AD04C7E6-6E53-4DCB-B8F2-0AD33FDA2596}" dt="2025-06-25T19:23:25.382" v="7169" actId="1076"/>
        <pc:sldMkLst>
          <pc:docMk/>
          <pc:sldMk cId="3368791091" sldId="327"/>
        </pc:sldMkLst>
        <pc:picChg chg="mod">
          <ac:chgData name="Inga Onževa" userId="b5ff5e92-25b7-41ec-aad0-168a429bf8fb" providerId="ADAL" clId="{AD04C7E6-6E53-4DCB-B8F2-0AD33FDA2596}" dt="2025-06-25T19:23:25.382" v="7169" actId="1076"/>
          <ac:picMkLst>
            <pc:docMk/>
            <pc:sldMk cId="3368791091" sldId="327"/>
            <ac:picMk id="2" creationId="{8F9C6426-2847-0BB0-94B0-2D9D908CFB9A}"/>
          </ac:picMkLst>
        </pc:picChg>
        <pc:picChg chg="mod">
          <ac:chgData name="Inga Onževa" userId="b5ff5e92-25b7-41ec-aad0-168a429bf8fb" providerId="ADAL" clId="{AD04C7E6-6E53-4DCB-B8F2-0AD33FDA2596}" dt="2025-06-25T19:23:03.240" v="7161" actId="1076"/>
          <ac:picMkLst>
            <pc:docMk/>
            <pc:sldMk cId="3368791091" sldId="327"/>
            <ac:picMk id="3" creationId="{705C17AF-1C55-D46B-F954-E4DADF55FA74}"/>
          </ac:picMkLst>
        </pc:picChg>
        <pc:picChg chg="mod">
          <ac:chgData name="Inga Onževa" userId="b5ff5e92-25b7-41ec-aad0-168a429bf8fb" providerId="ADAL" clId="{AD04C7E6-6E53-4DCB-B8F2-0AD33FDA2596}" dt="2025-06-25T19:23:22.616" v="7168" actId="1076"/>
          <ac:picMkLst>
            <pc:docMk/>
            <pc:sldMk cId="3368791091" sldId="327"/>
            <ac:picMk id="4" creationId="{538E50C9-A95C-9652-1012-DC6677C0C3D6}"/>
          </ac:picMkLst>
        </pc:picChg>
        <pc:picChg chg="mod">
          <ac:chgData name="Inga Onževa" userId="b5ff5e92-25b7-41ec-aad0-168a429bf8fb" providerId="ADAL" clId="{AD04C7E6-6E53-4DCB-B8F2-0AD33FDA2596}" dt="2025-06-25T19:23:10.216" v="7164" actId="1076"/>
          <ac:picMkLst>
            <pc:docMk/>
            <pc:sldMk cId="3368791091" sldId="327"/>
            <ac:picMk id="6" creationId="{B4911DA9-DBE6-0E0D-9AD8-F4BC8C75814B}"/>
          </ac:picMkLst>
        </pc:picChg>
        <pc:picChg chg="del">
          <ac:chgData name="Inga Onževa" userId="b5ff5e92-25b7-41ec-aad0-168a429bf8fb" providerId="ADAL" clId="{AD04C7E6-6E53-4DCB-B8F2-0AD33FDA2596}" dt="2025-06-25T19:22:41.016" v="7156" actId="478"/>
          <ac:picMkLst>
            <pc:docMk/>
            <pc:sldMk cId="3368791091" sldId="327"/>
            <ac:picMk id="7" creationId="{C27BD41A-F7C2-6440-68C2-A5F7E780AE65}"/>
          </ac:picMkLst>
        </pc:picChg>
      </pc:sldChg>
      <pc:sldChg chg="modSp mod setBg">
        <pc:chgData name="Inga Onževa" userId="b5ff5e92-25b7-41ec-aad0-168a429bf8fb" providerId="ADAL" clId="{AD04C7E6-6E53-4DCB-B8F2-0AD33FDA2596}" dt="2025-06-25T18:48:53.405" v="5869" actId="1035"/>
        <pc:sldMkLst>
          <pc:docMk/>
          <pc:sldMk cId="2559829015" sldId="330"/>
        </pc:sldMkLst>
        <pc:spChg chg="mod">
          <ac:chgData name="Inga Onževa" userId="b5ff5e92-25b7-41ec-aad0-168a429bf8fb" providerId="ADAL" clId="{AD04C7E6-6E53-4DCB-B8F2-0AD33FDA2596}" dt="2025-06-25T18:48:53.405" v="5869" actId="1035"/>
          <ac:spMkLst>
            <pc:docMk/>
            <pc:sldMk cId="2559829015" sldId="330"/>
            <ac:spMk id="3" creationId="{0BCAB828-6DA0-D65C-3D01-00F2872491E4}"/>
          </ac:spMkLst>
        </pc:spChg>
        <pc:picChg chg="mod">
          <ac:chgData name="Inga Onževa" userId="b5ff5e92-25b7-41ec-aad0-168a429bf8fb" providerId="ADAL" clId="{AD04C7E6-6E53-4DCB-B8F2-0AD33FDA2596}" dt="2025-06-25T18:11:55.529" v="4481" actId="1076"/>
          <ac:picMkLst>
            <pc:docMk/>
            <pc:sldMk cId="2559829015" sldId="330"/>
            <ac:picMk id="2" creationId="{BE2B834A-A2E1-01E5-D5F1-00D527432D9E}"/>
          </ac:picMkLst>
        </pc:picChg>
      </pc:sldChg>
      <pc:sldChg chg="modSp mod setBg">
        <pc:chgData name="Inga Onževa" userId="b5ff5e92-25b7-41ec-aad0-168a429bf8fb" providerId="ADAL" clId="{AD04C7E6-6E53-4DCB-B8F2-0AD33FDA2596}" dt="2025-06-25T18:48:38.409" v="5852" actId="1035"/>
        <pc:sldMkLst>
          <pc:docMk/>
          <pc:sldMk cId="1350001658" sldId="331"/>
        </pc:sldMkLst>
        <pc:spChg chg="mod">
          <ac:chgData name="Inga Onževa" userId="b5ff5e92-25b7-41ec-aad0-168a429bf8fb" providerId="ADAL" clId="{AD04C7E6-6E53-4DCB-B8F2-0AD33FDA2596}" dt="2025-06-25T18:48:38.409" v="5852" actId="1035"/>
          <ac:spMkLst>
            <pc:docMk/>
            <pc:sldMk cId="1350001658" sldId="331"/>
            <ac:spMk id="3" creationId="{2ABC99A3-CBDB-8E74-3AE5-574C6530BB9A}"/>
          </ac:spMkLst>
        </pc:spChg>
        <pc:picChg chg="mod">
          <ac:chgData name="Inga Onževa" userId="b5ff5e92-25b7-41ec-aad0-168a429bf8fb" providerId="ADAL" clId="{AD04C7E6-6E53-4DCB-B8F2-0AD33FDA2596}" dt="2025-06-25T18:13:42.500" v="4577" actId="1076"/>
          <ac:picMkLst>
            <pc:docMk/>
            <pc:sldMk cId="1350001658" sldId="331"/>
            <ac:picMk id="2" creationId="{AA90F78B-AF77-52E0-5716-AF3526226320}"/>
          </ac:picMkLst>
        </pc:picChg>
      </pc:sldChg>
      <pc:sldChg chg="modSp mod">
        <pc:chgData name="Inga Onževa" userId="b5ff5e92-25b7-41ec-aad0-168a429bf8fb" providerId="ADAL" clId="{AD04C7E6-6E53-4DCB-B8F2-0AD33FDA2596}" dt="2025-06-25T18:43:06.841" v="5653" actId="1076"/>
        <pc:sldMkLst>
          <pc:docMk/>
          <pc:sldMk cId="1094352217" sldId="332"/>
        </pc:sldMkLst>
        <pc:spChg chg="mod">
          <ac:chgData name="Inga Onževa" userId="b5ff5e92-25b7-41ec-aad0-168a429bf8fb" providerId="ADAL" clId="{AD04C7E6-6E53-4DCB-B8F2-0AD33FDA2596}" dt="2025-06-25T18:42:43.789" v="5647" actId="255"/>
          <ac:spMkLst>
            <pc:docMk/>
            <pc:sldMk cId="1094352217" sldId="332"/>
            <ac:spMk id="4" creationId="{3B3818AF-313F-27AE-D53B-156EF80D5F18}"/>
          </ac:spMkLst>
        </pc:spChg>
        <pc:spChg chg="mod">
          <ac:chgData name="Inga Onževa" userId="b5ff5e92-25b7-41ec-aad0-168a429bf8fb" providerId="ADAL" clId="{AD04C7E6-6E53-4DCB-B8F2-0AD33FDA2596}" dt="2025-06-25T18:42:25.518" v="5643" actId="255"/>
          <ac:spMkLst>
            <pc:docMk/>
            <pc:sldMk cId="1094352217" sldId="332"/>
            <ac:spMk id="5" creationId="{E029F65D-2CA2-1574-7CA6-BB71754ADB78}"/>
          </ac:spMkLst>
        </pc:spChg>
        <pc:picChg chg="mod">
          <ac:chgData name="Inga Onževa" userId="b5ff5e92-25b7-41ec-aad0-168a429bf8fb" providerId="ADAL" clId="{AD04C7E6-6E53-4DCB-B8F2-0AD33FDA2596}" dt="2025-06-25T18:43:06.841" v="5653" actId="1076"/>
          <ac:picMkLst>
            <pc:docMk/>
            <pc:sldMk cId="1094352217" sldId="332"/>
            <ac:picMk id="2" creationId="{1F95D4A5-0D41-7D6F-C211-097A384E5B39}"/>
          </ac:picMkLst>
        </pc:picChg>
        <pc:picChg chg="mod">
          <ac:chgData name="Inga Onževa" userId="b5ff5e92-25b7-41ec-aad0-168a429bf8fb" providerId="ADAL" clId="{AD04C7E6-6E53-4DCB-B8F2-0AD33FDA2596}" dt="2025-06-25T18:43:02.040" v="5652" actId="1076"/>
          <ac:picMkLst>
            <pc:docMk/>
            <pc:sldMk cId="1094352217" sldId="332"/>
            <ac:picMk id="3" creationId="{D6918B2E-50B1-5AAA-A639-4CEE8BF73F6C}"/>
          </ac:picMkLst>
        </pc:picChg>
      </pc:sldChg>
      <pc:sldChg chg="modSp mod">
        <pc:chgData name="Inga Onževa" userId="b5ff5e92-25b7-41ec-aad0-168a429bf8fb" providerId="ADAL" clId="{AD04C7E6-6E53-4DCB-B8F2-0AD33FDA2596}" dt="2025-06-25T19:24:24.742" v="7194" actId="14100"/>
        <pc:sldMkLst>
          <pc:docMk/>
          <pc:sldMk cId="2950783087" sldId="333"/>
        </pc:sldMkLst>
        <pc:spChg chg="mod">
          <ac:chgData name="Inga Onževa" userId="b5ff5e92-25b7-41ec-aad0-168a429bf8fb" providerId="ADAL" clId="{AD04C7E6-6E53-4DCB-B8F2-0AD33FDA2596}" dt="2025-06-25T19:23:50.412" v="7177" actId="20577"/>
          <ac:spMkLst>
            <pc:docMk/>
            <pc:sldMk cId="2950783087" sldId="333"/>
            <ac:spMk id="2" creationId="{99427862-48F3-F14B-A5C9-E0F57EFDAF6B}"/>
          </ac:spMkLst>
        </pc:spChg>
        <pc:spChg chg="mod">
          <ac:chgData name="Inga Onževa" userId="b5ff5e92-25b7-41ec-aad0-168a429bf8fb" providerId="ADAL" clId="{AD04C7E6-6E53-4DCB-B8F2-0AD33FDA2596}" dt="2025-06-25T19:24:08.280" v="7189" actId="20577"/>
          <ac:spMkLst>
            <pc:docMk/>
            <pc:sldMk cId="2950783087" sldId="333"/>
            <ac:spMk id="5" creationId="{5CBFC524-A4BA-5A7E-24AC-A9B3BE134613}"/>
          </ac:spMkLst>
        </pc:spChg>
        <pc:picChg chg="mod">
          <ac:chgData name="Inga Onževa" userId="b5ff5e92-25b7-41ec-aad0-168a429bf8fb" providerId="ADAL" clId="{AD04C7E6-6E53-4DCB-B8F2-0AD33FDA2596}" dt="2025-06-25T19:24:19.944" v="7192" actId="1076"/>
          <ac:picMkLst>
            <pc:docMk/>
            <pc:sldMk cId="2950783087" sldId="333"/>
            <ac:picMk id="3" creationId="{8EECE4BA-026F-CBC2-0F6D-D13F0AD2E21A}"/>
          </ac:picMkLst>
        </pc:picChg>
        <pc:picChg chg="mod">
          <ac:chgData name="Inga Onževa" userId="b5ff5e92-25b7-41ec-aad0-168a429bf8fb" providerId="ADAL" clId="{AD04C7E6-6E53-4DCB-B8F2-0AD33FDA2596}" dt="2025-06-25T19:24:24.742" v="7194" actId="14100"/>
          <ac:picMkLst>
            <pc:docMk/>
            <pc:sldMk cId="2950783087" sldId="333"/>
            <ac:picMk id="4" creationId="{B4D29DBC-6321-4192-2EE7-64C3E0F5C2E9}"/>
          </ac:picMkLst>
        </pc:picChg>
      </pc:sldChg>
      <pc:sldChg chg="modSp mod">
        <pc:chgData name="Inga Onževa" userId="b5ff5e92-25b7-41ec-aad0-168a429bf8fb" providerId="ADAL" clId="{AD04C7E6-6E53-4DCB-B8F2-0AD33FDA2596}" dt="2025-06-25T18:47:50.136" v="5838" actId="255"/>
        <pc:sldMkLst>
          <pc:docMk/>
          <pc:sldMk cId="360679244" sldId="334"/>
        </pc:sldMkLst>
        <pc:spChg chg="mod">
          <ac:chgData name="Inga Onževa" userId="b5ff5e92-25b7-41ec-aad0-168a429bf8fb" providerId="ADAL" clId="{AD04C7E6-6E53-4DCB-B8F2-0AD33FDA2596}" dt="2025-06-25T18:47:50.136" v="5838" actId="255"/>
          <ac:spMkLst>
            <pc:docMk/>
            <pc:sldMk cId="360679244" sldId="334"/>
            <ac:spMk id="8" creationId="{2AA08E8F-C564-E70F-20DB-FDB1ECA747AE}"/>
          </ac:spMkLst>
        </pc:spChg>
      </pc:sldChg>
      <pc:sldChg chg="addSp delSp modSp mod setBg">
        <pc:chgData name="Inga Onževa" userId="b5ff5e92-25b7-41ec-aad0-168a429bf8fb" providerId="ADAL" clId="{AD04C7E6-6E53-4DCB-B8F2-0AD33FDA2596}" dt="2025-06-25T18:48:12.818" v="5840" actId="255"/>
        <pc:sldMkLst>
          <pc:docMk/>
          <pc:sldMk cId="2943640265" sldId="335"/>
        </pc:sldMkLst>
        <pc:spChg chg="del mod">
          <ac:chgData name="Inga Onževa" userId="b5ff5e92-25b7-41ec-aad0-168a429bf8fb" providerId="ADAL" clId="{AD04C7E6-6E53-4DCB-B8F2-0AD33FDA2596}" dt="2025-06-25T18:30:38.300" v="5285" actId="478"/>
          <ac:spMkLst>
            <pc:docMk/>
            <pc:sldMk cId="2943640265" sldId="335"/>
            <ac:spMk id="3" creationId="{77445552-AF4E-29A1-074F-C288F067789D}"/>
          </ac:spMkLst>
        </pc:spChg>
        <pc:spChg chg="add mod">
          <ac:chgData name="Inga Onževa" userId="b5ff5e92-25b7-41ec-aad0-168a429bf8fb" providerId="ADAL" clId="{AD04C7E6-6E53-4DCB-B8F2-0AD33FDA2596}" dt="2025-06-25T18:48:12.818" v="5840" actId="255"/>
          <ac:spMkLst>
            <pc:docMk/>
            <pc:sldMk cId="2943640265" sldId="335"/>
            <ac:spMk id="4" creationId="{2276B1AE-8340-ED7C-4806-006E37F520B1}"/>
          </ac:spMkLst>
        </pc:spChg>
        <pc:picChg chg="mod">
          <ac:chgData name="Inga Onževa" userId="b5ff5e92-25b7-41ec-aad0-168a429bf8fb" providerId="ADAL" clId="{AD04C7E6-6E53-4DCB-B8F2-0AD33FDA2596}" dt="2025-06-25T18:32:38.546" v="5319" actId="1076"/>
          <ac:picMkLst>
            <pc:docMk/>
            <pc:sldMk cId="2943640265" sldId="335"/>
            <ac:picMk id="2" creationId="{0599F6EF-B428-83BD-E0B8-6A386D6273DE}"/>
          </ac:picMkLst>
        </pc:picChg>
      </pc:sldChg>
      <pc:sldChg chg="modSp mod setBg">
        <pc:chgData name="Inga Onževa" userId="b5ff5e92-25b7-41ec-aad0-168a429bf8fb" providerId="ADAL" clId="{AD04C7E6-6E53-4DCB-B8F2-0AD33FDA2596}" dt="2025-06-25T18:48:02.090" v="5839" actId="255"/>
        <pc:sldMkLst>
          <pc:docMk/>
          <pc:sldMk cId="2753692416" sldId="336"/>
        </pc:sldMkLst>
        <pc:spChg chg="mod">
          <ac:chgData name="Inga Onževa" userId="b5ff5e92-25b7-41ec-aad0-168a429bf8fb" providerId="ADAL" clId="{AD04C7E6-6E53-4DCB-B8F2-0AD33FDA2596}" dt="2025-06-25T18:48:02.090" v="5839" actId="255"/>
          <ac:spMkLst>
            <pc:docMk/>
            <pc:sldMk cId="2753692416" sldId="336"/>
            <ac:spMk id="5" creationId="{F5FBEE74-48ED-FECB-53C2-326441643371}"/>
          </ac:spMkLst>
        </pc:spChg>
      </pc:sldChg>
      <pc:sldChg chg="addSp modSp mod setBg">
        <pc:chgData name="Inga Onževa" userId="b5ff5e92-25b7-41ec-aad0-168a429bf8fb" providerId="ADAL" clId="{AD04C7E6-6E53-4DCB-B8F2-0AD33FDA2596}" dt="2025-06-25T13:12:55.374" v="2056" actId="1076"/>
        <pc:sldMkLst>
          <pc:docMk/>
          <pc:sldMk cId="750769809" sldId="337"/>
        </pc:sldMkLst>
        <pc:spChg chg="add mod">
          <ac:chgData name="Inga Onževa" userId="b5ff5e92-25b7-41ec-aad0-168a429bf8fb" providerId="ADAL" clId="{AD04C7E6-6E53-4DCB-B8F2-0AD33FDA2596}" dt="2025-06-25T13:12:50.969" v="2055" actId="1035"/>
          <ac:spMkLst>
            <pc:docMk/>
            <pc:sldMk cId="750769809" sldId="337"/>
            <ac:spMk id="2" creationId="{61B29061-BBDA-90BE-C3BC-93FE440F7A29}"/>
          </ac:spMkLst>
        </pc:spChg>
        <pc:spChg chg="mod">
          <ac:chgData name="Inga Onževa" userId="b5ff5e92-25b7-41ec-aad0-168a429bf8fb" providerId="ADAL" clId="{AD04C7E6-6E53-4DCB-B8F2-0AD33FDA2596}" dt="2025-06-25T13:10:10.664" v="1889" actId="207"/>
          <ac:spMkLst>
            <pc:docMk/>
            <pc:sldMk cId="750769809" sldId="337"/>
            <ac:spMk id="4" creationId="{F35DF85A-04FE-97E4-058D-D32DACDE85A9}"/>
          </ac:spMkLst>
        </pc:spChg>
        <pc:picChg chg="mod">
          <ac:chgData name="Inga Onževa" userId="b5ff5e92-25b7-41ec-aad0-168a429bf8fb" providerId="ADAL" clId="{AD04C7E6-6E53-4DCB-B8F2-0AD33FDA2596}" dt="2025-06-25T13:12:55.374" v="2056" actId="1076"/>
          <ac:picMkLst>
            <pc:docMk/>
            <pc:sldMk cId="750769809" sldId="337"/>
            <ac:picMk id="3" creationId="{39BCA0CD-0B44-4ED8-C573-0BCA6ADA7BF3}"/>
          </ac:picMkLst>
        </pc:picChg>
        <pc:picChg chg="mod modCrop">
          <ac:chgData name="Inga Onževa" userId="b5ff5e92-25b7-41ec-aad0-168a429bf8fb" providerId="ADAL" clId="{AD04C7E6-6E53-4DCB-B8F2-0AD33FDA2596}" dt="2025-06-25T13:12:41.318" v="2016" actId="1076"/>
          <ac:picMkLst>
            <pc:docMk/>
            <pc:sldMk cId="750769809" sldId="337"/>
            <ac:picMk id="5" creationId="{F3E2C1F7-526A-3FE3-0D94-43D94CF6608C}"/>
          </ac:picMkLst>
        </pc:picChg>
      </pc:sldChg>
      <pc:sldChg chg="addSp modSp mod">
        <pc:chgData name="Inga Onževa" userId="b5ff5e92-25b7-41ec-aad0-168a429bf8fb" providerId="ADAL" clId="{AD04C7E6-6E53-4DCB-B8F2-0AD33FDA2596}" dt="2025-06-25T13:49:55.986" v="2924" actId="20577"/>
        <pc:sldMkLst>
          <pc:docMk/>
          <pc:sldMk cId="3131289236" sldId="338"/>
        </pc:sldMkLst>
        <pc:spChg chg="add mod">
          <ac:chgData name="Inga Onževa" userId="b5ff5e92-25b7-41ec-aad0-168a429bf8fb" providerId="ADAL" clId="{AD04C7E6-6E53-4DCB-B8F2-0AD33FDA2596}" dt="2025-06-25T13:49:55.986" v="2924" actId="20577"/>
          <ac:spMkLst>
            <pc:docMk/>
            <pc:sldMk cId="3131289236" sldId="338"/>
            <ac:spMk id="2" creationId="{39A25A8A-B142-48B0-34EB-0A664980291C}"/>
          </ac:spMkLst>
        </pc:spChg>
        <pc:spChg chg="mod">
          <ac:chgData name="Inga Onževa" userId="b5ff5e92-25b7-41ec-aad0-168a429bf8fb" providerId="ADAL" clId="{AD04C7E6-6E53-4DCB-B8F2-0AD33FDA2596}" dt="2025-06-25T13:48:26.330" v="2894" actId="255"/>
          <ac:spMkLst>
            <pc:docMk/>
            <pc:sldMk cId="3131289236" sldId="338"/>
            <ac:spMk id="4" creationId="{49E0B3CF-ADBB-6761-38C5-BC6A3CC053EC}"/>
          </ac:spMkLst>
        </pc:spChg>
        <pc:picChg chg="mod">
          <ac:chgData name="Inga Onževa" userId="b5ff5e92-25b7-41ec-aad0-168a429bf8fb" providerId="ADAL" clId="{AD04C7E6-6E53-4DCB-B8F2-0AD33FDA2596}" dt="2025-06-25T13:49:27.028" v="2901" actId="1076"/>
          <ac:picMkLst>
            <pc:docMk/>
            <pc:sldMk cId="3131289236" sldId="338"/>
            <ac:picMk id="3" creationId="{F8B7D403-CA33-9227-4E5D-C355306F9D61}"/>
          </ac:picMkLst>
        </pc:picChg>
        <pc:picChg chg="mod">
          <ac:chgData name="Inga Onževa" userId="b5ff5e92-25b7-41ec-aad0-168a429bf8fb" providerId="ADAL" clId="{AD04C7E6-6E53-4DCB-B8F2-0AD33FDA2596}" dt="2025-06-25T13:49:46.878" v="2905" actId="1076"/>
          <ac:picMkLst>
            <pc:docMk/>
            <pc:sldMk cId="3131289236" sldId="338"/>
            <ac:picMk id="5" creationId="{38030288-94EC-80EB-5A05-FC475C957C2C}"/>
          </ac:picMkLst>
        </pc:picChg>
      </pc:sldChg>
      <pc:sldChg chg="modSp add mod setBg">
        <pc:chgData name="Inga Onževa" userId="b5ff5e92-25b7-41ec-aad0-168a429bf8fb" providerId="ADAL" clId="{AD04C7E6-6E53-4DCB-B8F2-0AD33FDA2596}" dt="2025-06-25T17:43:19.467" v="3112" actId="20577"/>
        <pc:sldMkLst>
          <pc:docMk/>
          <pc:sldMk cId="4080598824" sldId="380"/>
        </pc:sldMkLst>
        <pc:spChg chg="mod">
          <ac:chgData name="Inga Onževa" userId="b5ff5e92-25b7-41ec-aad0-168a429bf8fb" providerId="ADAL" clId="{AD04C7E6-6E53-4DCB-B8F2-0AD33FDA2596}" dt="2025-06-25T17:43:19.467" v="3112" actId="20577"/>
          <ac:spMkLst>
            <pc:docMk/>
            <pc:sldMk cId="4080598824" sldId="380"/>
            <ac:spMk id="2" creationId="{2718549D-4EBD-6895-89DC-12E6BC3961EA}"/>
          </ac:spMkLst>
        </pc:spChg>
        <pc:picChg chg="mod">
          <ac:chgData name="Inga Onževa" userId="b5ff5e92-25b7-41ec-aad0-168a429bf8fb" providerId="ADAL" clId="{AD04C7E6-6E53-4DCB-B8F2-0AD33FDA2596}" dt="2025-06-25T12:07:13.491" v="43" actId="1076"/>
          <ac:picMkLst>
            <pc:docMk/>
            <pc:sldMk cId="4080598824" sldId="380"/>
            <ac:picMk id="4" creationId="{E66A70AB-5699-E345-D201-DBA284AAAC66}"/>
          </ac:picMkLst>
        </pc:picChg>
        <pc:picChg chg="mod">
          <ac:chgData name="Inga Onževa" userId="b5ff5e92-25b7-41ec-aad0-168a429bf8fb" providerId="ADAL" clId="{AD04C7E6-6E53-4DCB-B8F2-0AD33FDA2596}" dt="2025-06-25T12:07:17.826" v="45" actId="1076"/>
          <ac:picMkLst>
            <pc:docMk/>
            <pc:sldMk cId="4080598824" sldId="380"/>
            <ac:picMk id="6" creationId="{3C67E6D1-4480-063B-B611-1D2B86A729EE}"/>
          </ac:picMkLst>
        </pc:picChg>
        <pc:picChg chg="mod">
          <ac:chgData name="Inga Onževa" userId="b5ff5e92-25b7-41ec-aad0-168a429bf8fb" providerId="ADAL" clId="{AD04C7E6-6E53-4DCB-B8F2-0AD33FDA2596}" dt="2025-06-25T12:07:15.270" v="44" actId="1076"/>
          <ac:picMkLst>
            <pc:docMk/>
            <pc:sldMk cId="4080598824" sldId="380"/>
            <ac:picMk id="7" creationId="{E4239DE2-9ADF-7899-6828-EDD64C3E5B9D}"/>
          </ac:picMkLst>
        </pc:picChg>
      </pc:sldChg>
      <pc:sldChg chg="addSp modSp new mod setBg">
        <pc:chgData name="Inga Onževa" userId="b5ff5e92-25b7-41ec-aad0-168a429bf8fb" providerId="ADAL" clId="{AD04C7E6-6E53-4DCB-B8F2-0AD33FDA2596}" dt="2025-06-25T18:48:22.387" v="5841" actId="255"/>
        <pc:sldMkLst>
          <pc:docMk/>
          <pc:sldMk cId="676345480" sldId="381"/>
        </pc:sldMkLst>
        <pc:spChg chg="add mod">
          <ac:chgData name="Inga Onževa" userId="b5ff5e92-25b7-41ec-aad0-168a429bf8fb" providerId="ADAL" clId="{AD04C7E6-6E53-4DCB-B8F2-0AD33FDA2596}" dt="2025-06-25T18:48:22.387" v="5841" actId="255"/>
          <ac:spMkLst>
            <pc:docMk/>
            <pc:sldMk cId="676345480" sldId="381"/>
            <ac:spMk id="4" creationId="{ED818CE6-A3B5-832A-D0CE-A1FBE6EBEED7}"/>
          </ac:spMkLst>
        </pc:spChg>
        <pc:picChg chg="add mod">
          <ac:chgData name="Inga Onževa" userId="b5ff5e92-25b7-41ec-aad0-168a429bf8fb" providerId="ADAL" clId="{AD04C7E6-6E53-4DCB-B8F2-0AD33FDA2596}" dt="2025-06-25T18:24:55.196" v="5000" actId="1076"/>
          <ac:picMkLst>
            <pc:docMk/>
            <pc:sldMk cId="676345480" sldId="381"/>
            <ac:picMk id="2" creationId="{8E681BF5-C63A-0EC2-05B1-1D02E7322AB8}"/>
          </ac:picMkLst>
        </pc:picChg>
      </pc:sldChg>
      <pc:sldChg chg="addSp modSp add mod setBg">
        <pc:chgData name="Inga Onževa" userId="b5ff5e92-25b7-41ec-aad0-168a429bf8fb" providerId="ADAL" clId="{AD04C7E6-6E53-4DCB-B8F2-0AD33FDA2596}" dt="2025-06-25T19:38:35.134" v="7714" actId="20577"/>
        <pc:sldMkLst>
          <pc:docMk/>
          <pc:sldMk cId="3470083637" sldId="382"/>
        </pc:sldMkLst>
        <pc:spChg chg="add mod">
          <ac:chgData name="Inga Onževa" userId="b5ff5e92-25b7-41ec-aad0-168a429bf8fb" providerId="ADAL" clId="{AD04C7E6-6E53-4DCB-B8F2-0AD33FDA2596}" dt="2025-06-25T19:38:35.134" v="7714" actId="20577"/>
          <ac:spMkLst>
            <pc:docMk/>
            <pc:sldMk cId="3470083637" sldId="382"/>
            <ac:spMk id="2" creationId="{FB8C3B70-0C22-ECAE-F1CD-9A499AE8A222}"/>
          </ac:spMkLst>
        </pc:spChg>
        <pc:picChg chg="mod">
          <ac:chgData name="Inga Onževa" userId="b5ff5e92-25b7-41ec-aad0-168a429bf8fb" providerId="ADAL" clId="{AD04C7E6-6E53-4DCB-B8F2-0AD33FDA2596}" dt="2025-06-25T19:37:13.847" v="7665" actId="1076"/>
          <ac:picMkLst>
            <pc:docMk/>
            <pc:sldMk cId="3470083637" sldId="382"/>
            <ac:picMk id="3" creationId="{5DAC5B7B-C4FA-5910-55CC-156735F51D9F}"/>
          </ac:picMkLst>
        </pc:picChg>
        <pc:picChg chg="mod">
          <ac:chgData name="Inga Onževa" userId="b5ff5e92-25b7-41ec-aad0-168a429bf8fb" providerId="ADAL" clId="{AD04C7E6-6E53-4DCB-B8F2-0AD33FDA2596}" dt="2025-06-25T19:37:03.442" v="7661" actId="1076"/>
          <ac:picMkLst>
            <pc:docMk/>
            <pc:sldMk cId="3470083637" sldId="382"/>
            <ac:picMk id="4" creationId="{94DCA16F-5A54-7975-16F9-D4CC08276051}"/>
          </ac:picMkLst>
        </pc:picChg>
        <pc:picChg chg="mod">
          <ac:chgData name="Inga Onževa" userId="b5ff5e92-25b7-41ec-aad0-168a429bf8fb" providerId="ADAL" clId="{AD04C7E6-6E53-4DCB-B8F2-0AD33FDA2596}" dt="2025-06-25T19:36:59.593" v="7660" actId="1076"/>
          <ac:picMkLst>
            <pc:docMk/>
            <pc:sldMk cId="3470083637" sldId="382"/>
            <ac:picMk id="5" creationId="{F106B5F6-7E0C-CB86-6E6C-DAD9C1823117}"/>
          </ac:picMkLst>
        </pc:picChg>
        <pc:picChg chg="mod">
          <ac:chgData name="Inga Onževa" userId="b5ff5e92-25b7-41ec-aad0-168a429bf8fb" providerId="ADAL" clId="{AD04C7E6-6E53-4DCB-B8F2-0AD33FDA2596}" dt="2025-06-25T19:36:42.770" v="7653" actId="1076"/>
          <ac:picMkLst>
            <pc:docMk/>
            <pc:sldMk cId="3470083637" sldId="382"/>
            <ac:picMk id="6" creationId="{78F7B7DB-6AEB-0A4A-380D-14AA1B9E2C66}"/>
          </ac:picMkLst>
        </pc:picChg>
        <pc:picChg chg="mod">
          <ac:chgData name="Inga Onževa" userId="b5ff5e92-25b7-41ec-aad0-168a429bf8fb" providerId="ADAL" clId="{AD04C7E6-6E53-4DCB-B8F2-0AD33FDA2596}" dt="2025-06-25T19:37:06.185" v="7662" actId="1076"/>
          <ac:picMkLst>
            <pc:docMk/>
            <pc:sldMk cId="3470083637" sldId="382"/>
            <ac:picMk id="7" creationId="{6C16B5F8-7877-FC9E-9493-6412D05966DC}"/>
          </ac:picMkLst>
        </pc:picChg>
        <pc:picChg chg="mod">
          <ac:chgData name="Inga Onževa" userId="b5ff5e92-25b7-41ec-aad0-168a429bf8fb" providerId="ADAL" clId="{AD04C7E6-6E53-4DCB-B8F2-0AD33FDA2596}" dt="2025-06-25T19:37:08.001" v="7663" actId="1076"/>
          <ac:picMkLst>
            <pc:docMk/>
            <pc:sldMk cId="3470083637" sldId="382"/>
            <ac:picMk id="8" creationId="{9A23E0E5-9E78-A4B4-6BFA-1F86D4E665BB}"/>
          </ac:picMkLst>
        </pc:picChg>
        <pc:picChg chg="mod">
          <ac:chgData name="Inga Onževa" userId="b5ff5e92-25b7-41ec-aad0-168a429bf8fb" providerId="ADAL" clId="{AD04C7E6-6E53-4DCB-B8F2-0AD33FDA2596}" dt="2025-06-25T19:37:10.447" v="7664" actId="1076"/>
          <ac:picMkLst>
            <pc:docMk/>
            <pc:sldMk cId="3470083637" sldId="382"/>
            <ac:picMk id="10" creationId="{4DDCBF3A-224C-78E8-F268-B94D1983DFE8}"/>
          </ac:picMkLst>
        </pc:picChg>
      </pc:sldChg>
      <pc:sldChg chg="add setBg">
        <pc:chgData name="Inga Onževa" userId="b5ff5e92-25b7-41ec-aad0-168a429bf8fb" providerId="ADAL" clId="{AD04C7E6-6E53-4DCB-B8F2-0AD33FDA2596}" dt="2025-06-25T19:36:21.619" v="7649"/>
        <pc:sldMkLst>
          <pc:docMk/>
          <pc:sldMk cId="2829191269" sldId="383"/>
        </pc:sldMkLst>
      </pc:sldChg>
      <pc:sldChg chg="new del">
        <pc:chgData name="Inga Onževa" userId="b5ff5e92-25b7-41ec-aad0-168a429bf8fb" providerId="ADAL" clId="{AD04C7E6-6E53-4DCB-B8F2-0AD33FDA2596}" dt="2025-06-25T19:50:16.150" v="8188" actId="47"/>
        <pc:sldMkLst>
          <pc:docMk/>
          <pc:sldMk cId="3025346381" sldId="384"/>
        </pc:sldMkLst>
      </pc:sldChg>
      <pc:sldChg chg="addSp delSp modSp add mod setBg">
        <pc:chgData name="Inga Onževa" userId="b5ff5e92-25b7-41ec-aad0-168a429bf8fb" providerId="ADAL" clId="{AD04C7E6-6E53-4DCB-B8F2-0AD33FDA2596}" dt="2025-06-25T20:39:19.788" v="9150" actId="1076"/>
        <pc:sldMkLst>
          <pc:docMk/>
          <pc:sldMk cId="4235875591" sldId="385"/>
        </pc:sldMkLst>
        <pc:spChg chg="del">
          <ac:chgData name="Inga Onževa" userId="b5ff5e92-25b7-41ec-aad0-168a429bf8fb" providerId="ADAL" clId="{AD04C7E6-6E53-4DCB-B8F2-0AD33FDA2596}" dt="2025-06-25T20:35:57.511" v="8687" actId="478"/>
          <ac:spMkLst>
            <pc:docMk/>
            <pc:sldMk cId="4235875591" sldId="385"/>
            <ac:spMk id="2" creationId="{5BBEC20A-6F2B-3ACA-6FBF-02F337D1EF7B}"/>
          </ac:spMkLst>
        </pc:spChg>
        <pc:spChg chg="add del mod">
          <ac:chgData name="Inga Onževa" userId="b5ff5e92-25b7-41ec-aad0-168a429bf8fb" providerId="ADAL" clId="{AD04C7E6-6E53-4DCB-B8F2-0AD33FDA2596}" dt="2025-06-25T20:39:12.395" v="9148" actId="1036"/>
          <ac:spMkLst>
            <pc:docMk/>
            <pc:sldMk cId="4235875591" sldId="385"/>
            <ac:spMk id="3" creationId="{2BE4A7E3-3EE1-2B6B-01BA-B120AEC6048F}"/>
          </ac:spMkLst>
        </pc:spChg>
        <pc:picChg chg="del mod">
          <ac:chgData name="Inga Onževa" userId="b5ff5e92-25b7-41ec-aad0-168a429bf8fb" providerId="ADAL" clId="{AD04C7E6-6E53-4DCB-B8F2-0AD33FDA2596}" dt="2025-06-25T20:34:14.053" v="8658" actId="478"/>
          <ac:picMkLst>
            <pc:docMk/>
            <pc:sldMk cId="4235875591" sldId="385"/>
            <ac:picMk id="5" creationId="{BA929D17-BF9A-54D9-B17A-206EAB12FAF4}"/>
          </ac:picMkLst>
        </pc:picChg>
        <pc:picChg chg="add mod modCrop">
          <ac:chgData name="Inga Onževa" userId="b5ff5e92-25b7-41ec-aad0-168a429bf8fb" providerId="ADAL" clId="{AD04C7E6-6E53-4DCB-B8F2-0AD33FDA2596}" dt="2025-06-25T20:39:19.788" v="9150" actId="1076"/>
          <ac:picMkLst>
            <pc:docMk/>
            <pc:sldMk cId="4235875591" sldId="385"/>
            <ac:picMk id="6" creationId="{608A159F-8816-23D1-31DF-A4475B7B91C8}"/>
          </ac:picMkLst>
        </pc:picChg>
      </pc:sldChg>
      <pc:sldChg chg="addSp modSp new mod setBg">
        <pc:chgData name="Inga Onževa" userId="b5ff5e92-25b7-41ec-aad0-168a429bf8fb" providerId="ADAL" clId="{AD04C7E6-6E53-4DCB-B8F2-0AD33FDA2596}" dt="2025-06-25T20:11:57.203" v="8279" actId="1035"/>
        <pc:sldMkLst>
          <pc:docMk/>
          <pc:sldMk cId="3395429917" sldId="386"/>
        </pc:sldMkLst>
        <pc:spChg chg="add mod">
          <ac:chgData name="Inga Onževa" userId="b5ff5e92-25b7-41ec-aad0-168a429bf8fb" providerId="ADAL" clId="{AD04C7E6-6E53-4DCB-B8F2-0AD33FDA2596}" dt="2025-06-25T20:11:57.203" v="8279" actId="1035"/>
          <ac:spMkLst>
            <pc:docMk/>
            <pc:sldMk cId="3395429917" sldId="386"/>
            <ac:spMk id="5" creationId="{23922939-887F-1730-C47A-34B75C283B06}"/>
          </ac:spMkLst>
        </pc:spChg>
        <pc:picChg chg="add mod">
          <ac:chgData name="Inga Onževa" userId="b5ff5e92-25b7-41ec-aad0-168a429bf8fb" providerId="ADAL" clId="{AD04C7E6-6E53-4DCB-B8F2-0AD33FDA2596}" dt="2025-06-25T20:11:37.351" v="8261" actId="1076"/>
          <ac:picMkLst>
            <pc:docMk/>
            <pc:sldMk cId="3395429917" sldId="386"/>
            <ac:picMk id="2" creationId="{42E8CAEE-E859-2816-BC66-8212DB4D04C5}"/>
          </ac:picMkLst>
        </pc:picChg>
        <pc:picChg chg="add mod modCrop">
          <ac:chgData name="Inga Onževa" userId="b5ff5e92-25b7-41ec-aad0-168a429bf8fb" providerId="ADAL" clId="{AD04C7E6-6E53-4DCB-B8F2-0AD33FDA2596}" dt="2025-06-25T20:11:43.436" v="8262" actId="1076"/>
          <ac:picMkLst>
            <pc:docMk/>
            <pc:sldMk cId="3395429917" sldId="386"/>
            <ac:picMk id="4" creationId="{852D54C2-0A65-31BE-A627-76D5EE72B580}"/>
          </ac:picMkLst>
        </pc:picChg>
      </pc:sldChg>
      <pc:sldChg chg="addSp delSp modSp new mod setBg">
        <pc:chgData name="Inga Onževa" userId="b5ff5e92-25b7-41ec-aad0-168a429bf8fb" providerId="ADAL" clId="{AD04C7E6-6E53-4DCB-B8F2-0AD33FDA2596}" dt="2025-06-25T20:16:58.078" v="8343" actId="207"/>
        <pc:sldMkLst>
          <pc:docMk/>
          <pc:sldMk cId="630208528" sldId="387"/>
        </pc:sldMkLst>
        <pc:spChg chg="add mod">
          <ac:chgData name="Inga Onževa" userId="b5ff5e92-25b7-41ec-aad0-168a429bf8fb" providerId="ADAL" clId="{AD04C7E6-6E53-4DCB-B8F2-0AD33FDA2596}" dt="2025-06-25T20:16:58.078" v="8343" actId="207"/>
          <ac:spMkLst>
            <pc:docMk/>
            <pc:sldMk cId="630208528" sldId="387"/>
            <ac:spMk id="8" creationId="{BB97CFDC-8964-D930-AF11-29B88B2148FA}"/>
          </ac:spMkLst>
        </pc:spChg>
        <pc:picChg chg="add del mod">
          <ac:chgData name="Inga Onževa" userId="b5ff5e92-25b7-41ec-aad0-168a429bf8fb" providerId="ADAL" clId="{AD04C7E6-6E53-4DCB-B8F2-0AD33FDA2596}" dt="2025-06-25T20:14:31.906" v="8309" actId="478"/>
          <ac:picMkLst>
            <pc:docMk/>
            <pc:sldMk cId="630208528" sldId="387"/>
            <ac:picMk id="3" creationId="{24C3D526-2DDB-931F-97BC-BAEFC2EF9C46}"/>
          </ac:picMkLst>
        </pc:picChg>
        <pc:picChg chg="add del mod">
          <ac:chgData name="Inga Onževa" userId="b5ff5e92-25b7-41ec-aad0-168a429bf8fb" providerId="ADAL" clId="{AD04C7E6-6E53-4DCB-B8F2-0AD33FDA2596}" dt="2025-06-25T20:15:54.053" v="8327" actId="478"/>
          <ac:picMkLst>
            <pc:docMk/>
            <pc:sldMk cId="630208528" sldId="387"/>
            <ac:picMk id="5" creationId="{9391C6AD-10C8-EA3D-9213-54F2F7C01C0D}"/>
          </ac:picMkLst>
        </pc:picChg>
        <pc:picChg chg="add mod modCrop">
          <ac:chgData name="Inga Onževa" userId="b5ff5e92-25b7-41ec-aad0-168a429bf8fb" providerId="ADAL" clId="{AD04C7E6-6E53-4DCB-B8F2-0AD33FDA2596}" dt="2025-06-25T20:16:37.260" v="8339" actId="14100"/>
          <ac:picMkLst>
            <pc:docMk/>
            <pc:sldMk cId="630208528" sldId="387"/>
            <ac:picMk id="7" creationId="{3DCD43CA-4945-436F-CB4C-7EFC252BEEA9}"/>
          </ac:picMkLst>
        </pc:picChg>
        <pc:picChg chg="add mod">
          <ac:chgData name="Inga Onževa" userId="b5ff5e92-25b7-41ec-aad0-168a429bf8fb" providerId="ADAL" clId="{AD04C7E6-6E53-4DCB-B8F2-0AD33FDA2596}" dt="2025-06-25T20:16:43.801" v="8341" actId="1076"/>
          <ac:picMkLst>
            <pc:docMk/>
            <pc:sldMk cId="630208528" sldId="387"/>
            <ac:picMk id="9" creationId="{41E4590E-E3E9-09E3-91BA-7A32272566BC}"/>
          </ac:picMkLst>
        </pc:picChg>
      </pc:sldChg>
      <pc:sldChg chg="addSp delSp modSp new del mod setBg">
        <pc:chgData name="Inga Onževa" userId="b5ff5e92-25b7-41ec-aad0-168a429bf8fb" providerId="ADAL" clId="{AD04C7E6-6E53-4DCB-B8F2-0AD33FDA2596}" dt="2025-06-25T20:25:56.372" v="8535" actId="47"/>
        <pc:sldMkLst>
          <pc:docMk/>
          <pc:sldMk cId="2802987232" sldId="388"/>
        </pc:sldMkLst>
        <pc:spChg chg="add mod">
          <ac:chgData name="Inga Onževa" userId="b5ff5e92-25b7-41ec-aad0-168a429bf8fb" providerId="ADAL" clId="{AD04C7E6-6E53-4DCB-B8F2-0AD33FDA2596}" dt="2025-06-25T20:21:06.214" v="8488" actId="1035"/>
          <ac:spMkLst>
            <pc:docMk/>
            <pc:sldMk cId="2802987232" sldId="388"/>
            <ac:spMk id="8" creationId="{C97F8D30-CE94-ED6B-2F3A-801572B6DF95}"/>
          </ac:spMkLst>
        </pc:spChg>
        <pc:picChg chg="add del mod modCrop">
          <ac:chgData name="Inga Onževa" userId="b5ff5e92-25b7-41ec-aad0-168a429bf8fb" providerId="ADAL" clId="{AD04C7E6-6E53-4DCB-B8F2-0AD33FDA2596}" dt="2025-06-25T20:18:00.313" v="8352" actId="478"/>
          <ac:picMkLst>
            <pc:docMk/>
            <pc:sldMk cId="2802987232" sldId="388"/>
            <ac:picMk id="3" creationId="{E7176F01-773F-02A8-A9F5-E73EC07D7C33}"/>
          </ac:picMkLst>
        </pc:picChg>
        <pc:picChg chg="add del mod">
          <ac:chgData name="Inga Onževa" userId="b5ff5e92-25b7-41ec-aad0-168a429bf8fb" providerId="ADAL" clId="{AD04C7E6-6E53-4DCB-B8F2-0AD33FDA2596}" dt="2025-06-25T20:18:59.159" v="8361" actId="478"/>
          <ac:picMkLst>
            <pc:docMk/>
            <pc:sldMk cId="2802987232" sldId="388"/>
            <ac:picMk id="5" creationId="{B64ED18B-1BA7-A5D6-0B25-380143E5416A}"/>
          </ac:picMkLst>
        </pc:picChg>
        <pc:picChg chg="add mod">
          <ac:chgData name="Inga Onževa" userId="b5ff5e92-25b7-41ec-aad0-168a429bf8fb" providerId="ADAL" clId="{AD04C7E6-6E53-4DCB-B8F2-0AD33FDA2596}" dt="2025-06-25T20:19:05.098" v="8362" actId="1076"/>
          <ac:picMkLst>
            <pc:docMk/>
            <pc:sldMk cId="2802987232" sldId="388"/>
            <ac:picMk id="7" creationId="{D958A6CE-BC83-78E2-7029-ED6BF79E42C2}"/>
          </ac:picMkLst>
        </pc:picChg>
      </pc:sldChg>
      <pc:sldChg chg="addSp modSp new mod setBg">
        <pc:chgData name="Inga Onževa" userId="b5ff5e92-25b7-41ec-aad0-168a429bf8fb" providerId="ADAL" clId="{AD04C7E6-6E53-4DCB-B8F2-0AD33FDA2596}" dt="2025-06-25T20:24:04.351" v="8522"/>
        <pc:sldMkLst>
          <pc:docMk/>
          <pc:sldMk cId="946653237" sldId="389"/>
        </pc:sldMkLst>
        <pc:spChg chg="add mod">
          <ac:chgData name="Inga Onževa" userId="b5ff5e92-25b7-41ec-aad0-168a429bf8fb" providerId="ADAL" clId="{AD04C7E6-6E53-4DCB-B8F2-0AD33FDA2596}" dt="2025-06-25T20:24:04.351" v="8522"/>
          <ac:spMkLst>
            <pc:docMk/>
            <pc:sldMk cId="946653237" sldId="389"/>
            <ac:spMk id="6" creationId="{46AEFEEF-DB32-FF16-232A-E10F1C016041}"/>
          </ac:spMkLst>
        </pc:spChg>
        <pc:picChg chg="add mod modCrop">
          <ac:chgData name="Inga Onževa" userId="b5ff5e92-25b7-41ec-aad0-168a429bf8fb" providerId="ADAL" clId="{AD04C7E6-6E53-4DCB-B8F2-0AD33FDA2596}" dt="2025-06-25T20:23:24.953" v="8517" actId="14100"/>
          <ac:picMkLst>
            <pc:docMk/>
            <pc:sldMk cId="946653237" sldId="389"/>
            <ac:picMk id="3" creationId="{7E7237C9-8686-9905-837E-6C0C5057BB49}"/>
          </ac:picMkLst>
        </pc:picChg>
        <pc:picChg chg="add mod">
          <ac:chgData name="Inga Onževa" userId="b5ff5e92-25b7-41ec-aad0-168a429bf8fb" providerId="ADAL" clId="{AD04C7E6-6E53-4DCB-B8F2-0AD33FDA2596}" dt="2025-06-25T20:23:19.122" v="8515" actId="1076"/>
          <ac:picMkLst>
            <pc:docMk/>
            <pc:sldMk cId="946653237" sldId="389"/>
            <ac:picMk id="5" creationId="{DFF8B000-017C-6D97-79EE-787087C06E32}"/>
          </ac:picMkLst>
        </pc:picChg>
      </pc:sldChg>
      <pc:sldChg chg="addSp modSp new mod setBg">
        <pc:chgData name="Inga Onževa" userId="b5ff5e92-25b7-41ec-aad0-168a429bf8fb" providerId="ADAL" clId="{AD04C7E6-6E53-4DCB-B8F2-0AD33FDA2596}" dt="2025-06-25T20:25:37.768" v="8534" actId="207"/>
        <pc:sldMkLst>
          <pc:docMk/>
          <pc:sldMk cId="1778359494" sldId="390"/>
        </pc:sldMkLst>
        <pc:spChg chg="add mod">
          <ac:chgData name="Inga Onževa" userId="b5ff5e92-25b7-41ec-aad0-168a429bf8fb" providerId="ADAL" clId="{AD04C7E6-6E53-4DCB-B8F2-0AD33FDA2596}" dt="2025-06-25T20:25:37.768" v="8534" actId="207"/>
          <ac:spMkLst>
            <pc:docMk/>
            <pc:sldMk cId="1778359494" sldId="390"/>
            <ac:spMk id="4" creationId="{BA2BFE13-DD78-9202-E153-C0F26F8821BB}"/>
          </ac:spMkLst>
        </pc:spChg>
        <pc:picChg chg="add mod">
          <ac:chgData name="Inga Onževa" userId="b5ff5e92-25b7-41ec-aad0-168a429bf8fb" providerId="ADAL" clId="{AD04C7E6-6E53-4DCB-B8F2-0AD33FDA2596}" dt="2025-06-25T20:24:49.321" v="8527" actId="1076"/>
          <ac:picMkLst>
            <pc:docMk/>
            <pc:sldMk cId="1778359494" sldId="390"/>
            <ac:picMk id="3" creationId="{FEA1A70E-CAF8-01A3-3A35-AEABFB73E4CE}"/>
          </ac:picMkLst>
        </pc:picChg>
      </pc:sldChg>
      <pc:sldChg chg="addSp delSp modSp new mod setBg">
        <pc:chgData name="Inga Onževa" userId="b5ff5e92-25b7-41ec-aad0-168a429bf8fb" providerId="ADAL" clId="{AD04C7E6-6E53-4DCB-B8F2-0AD33FDA2596}" dt="2025-06-25T20:32:35.663" v="8646" actId="20577"/>
        <pc:sldMkLst>
          <pc:docMk/>
          <pc:sldMk cId="2273543461" sldId="391"/>
        </pc:sldMkLst>
        <pc:spChg chg="add mod">
          <ac:chgData name="Inga Onževa" userId="b5ff5e92-25b7-41ec-aad0-168a429bf8fb" providerId="ADAL" clId="{AD04C7E6-6E53-4DCB-B8F2-0AD33FDA2596}" dt="2025-06-25T20:32:35.663" v="8646" actId="20577"/>
          <ac:spMkLst>
            <pc:docMk/>
            <pc:sldMk cId="2273543461" sldId="391"/>
            <ac:spMk id="10" creationId="{7D518D5A-9206-56B9-5034-84EFE3A8EBA0}"/>
          </ac:spMkLst>
        </pc:spChg>
        <pc:picChg chg="add del mod modCrop">
          <ac:chgData name="Inga Onževa" userId="b5ff5e92-25b7-41ec-aad0-168a429bf8fb" providerId="ADAL" clId="{AD04C7E6-6E53-4DCB-B8F2-0AD33FDA2596}" dt="2025-06-25T20:28:36.828" v="8566" actId="478"/>
          <ac:picMkLst>
            <pc:docMk/>
            <pc:sldMk cId="2273543461" sldId="391"/>
            <ac:picMk id="3" creationId="{296303C7-F764-8C5B-3F18-0B9F9EF82ADE}"/>
          </ac:picMkLst>
        </pc:picChg>
        <pc:picChg chg="add del mod">
          <ac:chgData name="Inga Onževa" userId="b5ff5e92-25b7-41ec-aad0-168a429bf8fb" providerId="ADAL" clId="{AD04C7E6-6E53-4DCB-B8F2-0AD33FDA2596}" dt="2025-06-25T20:29:09.022" v="8572" actId="478"/>
          <ac:picMkLst>
            <pc:docMk/>
            <pc:sldMk cId="2273543461" sldId="391"/>
            <ac:picMk id="5" creationId="{AC4F7A73-781F-77F1-AE64-B27D2AEF6D76}"/>
          </ac:picMkLst>
        </pc:picChg>
        <pc:picChg chg="add mod modCrop">
          <ac:chgData name="Inga Onževa" userId="b5ff5e92-25b7-41ec-aad0-168a429bf8fb" providerId="ADAL" clId="{AD04C7E6-6E53-4DCB-B8F2-0AD33FDA2596}" dt="2025-06-25T20:30:49.803" v="8596" actId="1076"/>
          <ac:picMkLst>
            <pc:docMk/>
            <pc:sldMk cId="2273543461" sldId="391"/>
            <ac:picMk id="7" creationId="{C0F5EC2E-D439-3EF5-7469-62CF9826ACFB}"/>
          </ac:picMkLst>
        </pc:picChg>
        <pc:picChg chg="add mod modCrop">
          <ac:chgData name="Inga Onževa" userId="b5ff5e92-25b7-41ec-aad0-168a429bf8fb" providerId="ADAL" clId="{AD04C7E6-6E53-4DCB-B8F2-0AD33FDA2596}" dt="2025-06-25T20:30:55.873" v="8598" actId="14100"/>
          <ac:picMkLst>
            <pc:docMk/>
            <pc:sldMk cId="2273543461" sldId="391"/>
            <ac:picMk id="9" creationId="{9F9032D5-4E29-B8A3-4A36-8D2D06A2F065}"/>
          </ac:picMkLst>
        </pc:picChg>
      </pc:sldChg>
      <pc:sldChg chg="addSp modSp new mod setBg">
        <pc:chgData name="Inga Onževa" userId="b5ff5e92-25b7-41ec-aad0-168a429bf8fb" providerId="ADAL" clId="{AD04C7E6-6E53-4DCB-B8F2-0AD33FDA2596}" dt="2025-06-25T20:40:26.607" v="9200" actId="20577"/>
        <pc:sldMkLst>
          <pc:docMk/>
          <pc:sldMk cId="3822279244" sldId="392"/>
        </pc:sldMkLst>
        <pc:spChg chg="add mod">
          <ac:chgData name="Inga Onževa" userId="b5ff5e92-25b7-41ec-aad0-168a429bf8fb" providerId="ADAL" clId="{AD04C7E6-6E53-4DCB-B8F2-0AD33FDA2596}" dt="2025-06-25T20:40:26.607" v="9200" actId="20577"/>
          <ac:spMkLst>
            <pc:docMk/>
            <pc:sldMk cId="3822279244" sldId="392"/>
            <ac:spMk id="4" creationId="{7592D0DB-8B0A-D885-7DC0-5FF9C7256299}"/>
          </ac:spMkLst>
        </pc:spChg>
        <pc:picChg chg="add mod modCrop">
          <ac:chgData name="Inga Onževa" userId="b5ff5e92-25b7-41ec-aad0-168a429bf8fb" providerId="ADAL" clId="{AD04C7E6-6E53-4DCB-B8F2-0AD33FDA2596}" dt="2025-06-25T20:34:03.634" v="8657" actId="1076"/>
          <ac:picMkLst>
            <pc:docMk/>
            <pc:sldMk cId="3822279244" sldId="392"/>
            <ac:picMk id="3" creationId="{DA17A432-2EC5-47B0-E3F6-F29E22308A52}"/>
          </ac:picMkLst>
        </pc:picChg>
      </pc:sldChg>
    </pc:docChg>
  </pc:docChgLst>
  <pc:docChgLst>
    <pc:chgData name="Inga Onževa" userId="b5ff5e92-25b7-41ec-aad0-168a429bf8fb" providerId="ADAL" clId="{318D21E9-84D5-4CB1-B38C-8AF289539B15}"/>
    <pc:docChg chg="undo custSel addSld modSld">
      <pc:chgData name="Inga Onževa" userId="b5ff5e92-25b7-41ec-aad0-168a429bf8fb" providerId="ADAL" clId="{318D21E9-84D5-4CB1-B38C-8AF289539B15}" dt="2025-06-02T10:21:49.408" v="660" actId="14100"/>
      <pc:docMkLst>
        <pc:docMk/>
      </pc:docMkLst>
      <pc:sldChg chg="addSp modSp mod">
        <pc:chgData name="Inga Onževa" userId="b5ff5e92-25b7-41ec-aad0-168a429bf8fb" providerId="ADAL" clId="{318D21E9-84D5-4CB1-B38C-8AF289539B15}" dt="2025-06-02T10:09:51.812" v="366" actId="1076"/>
        <pc:sldMkLst>
          <pc:docMk/>
          <pc:sldMk cId="855665540" sldId="277"/>
        </pc:sldMkLst>
        <pc:spChg chg="mod">
          <ac:chgData name="Inga Onževa" userId="b5ff5e92-25b7-41ec-aad0-168a429bf8fb" providerId="ADAL" clId="{318D21E9-84D5-4CB1-B38C-8AF289539B15}" dt="2025-06-02T10:09:36.648" v="361" actId="1035"/>
          <ac:spMkLst>
            <pc:docMk/>
            <pc:sldMk cId="855665540" sldId="277"/>
            <ac:spMk id="4" creationId="{305D9034-48C8-7A62-0788-B9D19B11AD2D}"/>
          </ac:spMkLst>
        </pc:spChg>
        <pc:picChg chg="add mod modCrop">
          <ac:chgData name="Inga Onževa" userId="b5ff5e92-25b7-41ec-aad0-168a429bf8fb" providerId="ADAL" clId="{318D21E9-84D5-4CB1-B38C-8AF289539B15}" dt="2025-06-02T10:09:51.812" v="366" actId="1076"/>
          <ac:picMkLst>
            <pc:docMk/>
            <pc:sldMk cId="855665540" sldId="277"/>
            <ac:picMk id="2" creationId="{847D5B87-9768-FCE2-F42E-1D982C55B422}"/>
          </ac:picMkLst>
        </pc:picChg>
        <pc:picChg chg="mod">
          <ac:chgData name="Inga Onževa" userId="b5ff5e92-25b7-41ec-aad0-168a429bf8fb" providerId="ADAL" clId="{318D21E9-84D5-4CB1-B38C-8AF289539B15}" dt="2025-06-02T10:09:46.075" v="363" actId="1076"/>
          <ac:picMkLst>
            <pc:docMk/>
            <pc:sldMk cId="855665540" sldId="277"/>
            <ac:picMk id="3" creationId="{A0F44A4E-F694-442D-F97A-CC247F089E8D}"/>
          </ac:picMkLst>
        </pc:picChg>
      </pc:sldChg>
      <pc:sldChg chg="addSp modSp mod">
        <pc:chgData name="Inga Onževa" userId="b5ff5e92-25b7-41ec-aad0-168a429bf8fb" providerId="ADAL" clId="{318D21E9-84D5-4CB1-B38C-8AF289539B15}" dt="2025-06-02T10:16:53.819" v="508" actId="1076"/>
        <pc:sldMkLst>
          <pc:docMk/>
          <pc:sldMk cId="3999218471" sldId="295"/>
        </pc:sldMkLst>
        <pc:spChg chg="mod">
          <ac:chgData name="Inga Onževa" userId="b5ff5e92-25b7-41ec-aad0-168a429bf8fb" providerId="ADAL" clId="{318D21E9-84D5-4CB1-B38C-8AF289539B15}" dt="2025-06-02T09:43:28.718" v="37" actId="20577"/>
          <ac:spMkLst>
            <pc:docMk/>
            <pc:sldMk cId="3999218471" sldId="295"/>
            <ac:spMk id="2" creationId="{84A4B839-2950-6EE8-62F5-E2BB6F24EA24}"/>
          </ac:spMkLst>
        </pc:spChg>
        <pc:spChg chg="mod">
          <ac:chgData name="Inga Onževa" userId="b5ff5e92-25b7-41ec-aad0-168a429bf8fb" providerId="ADAL" clId="{318D21E9-84D5-4CB1-B38C-8AF289539B15}" dt="2025-06-02T10:16:50.936" v="507" actId="1035"/>
          <ac:spMkLst>
            <pc:docMk/>
            <pc:sldMk cId="3999218471" sldId="295"/>
            <ac:spMk id="5" creationId="{49D803A1-0CCA-9C2D-194A-5E76B29B4200}"/>
          </ac:spMkLst>
        </pc:spChg>
        <pc:picChg chg="add mod">
          <ac:chgData name="Inga Onževa" userId="b5ff5e92-25b7-41ec-aad0-168a429bf8fb" providerId="ADAL" clId="{318D21E9-84D5-4CB1-B38C-8AF289539B15}" dt="2025-06-02T10:16:53.819" v="508" actId="1076"/>
          <ac:picMkLst>
            <pc:docMk/>
            <pc:sldMk cId="3999218471" sldId="295"/>
            <ac:picMk id="4" creationId="{2CB4E6BB-8844-9635-FB6C-41C2E023E0D3}"/>
          </ac:picMkLst>
        </pc:picChg>
      </pc:sldChg>
      <pc:sldChg chg="modSp mod">
        <pc:chgData name="Inga Onževa" userId="b5ff5e92-25b7-41ec-aad0-168a429bf8fb" providerId="ADAL" clId="{318D21E9-84D5-4CB1-B38C-8AF289539B15}" dt="2025-06-02T09:43:47.714" v="42" actId="20577"/>
        <pc:sldMkLst>
          <pc:docMk/>
          <pc:sldMk cId="4176295493" sldId="296"/>
        </pc:sldMkLst>
        <pc:spChg chg="mod">
          <ac:chgData name="Inga Onževa" userId="b5ff5e92-25b7-41ec-aad0-168a429bf8fb" providerId="ADAL" clId="{318D21E9-84D5-4CB1-B38C-8AF289539B15}" dt="2025-06-02T09:43:47.714" v="42" actId="20577"/>
          <ac:spMkLst>
            <pc:docMk/>
            <pc:sldMk cId="4176295493" sldId="296"/>
            <ac:spMk id="2" creationId="{F66F3E93-B587-742C-E9F7-214A984E9722}"/>
          </ac:spMkLst>
        </pc:spChg>
      </pc:sldChg>
      <pc:sldChg chg="addSp modSp mod">
        <pc:chgData name="Inga Onževa" userId="b5ff5e92-25b7-41ec-aad0-168a429bf8fb" providerId="ADAL" clId="{318D21E9-84D5-4CB1-B38C-8AF289539B15}" dt="2025-06-02T10:21:49.408" v="660" actId="14100"/>
        <pc:sldMkLst>
          <pc:docMk/>
          <pc:sldMk cId="1115948675" sldId="306"/>
        </pc:sldMkLst>
        <pc:spChg chg="mod">
          <ac:chgData name="Inga Onževa" userId="b5ff5e92-25b7-41ec-aad0-168a429bf8fb" providerId="ADAL" clId="{318D21E9-84D5-4CB1-B38C-8AF289539B15}" dt="2025-06-02T10:03:17.173" v="295" actId="14100"/>
          <ac:spMkLst>
            <pc:docMk/>
            <pc:sldMk cId="1115948675" sldId="306"/>
            <ac:spMk id="2" creationId="{2FDFE90E-1B06-D278-2C95-8F4EB9E8E39D}"/>
          </ac:spMkLst>
        </pc:spChg>
        <pc:picChg chg="add mod">
          <ac:chgData name="Inga Onževa" userId="b5ff5e92-25b7-41ec-aad0-168a429bf8fb" providerId="ADAL" clId="{318D21E9-84D5-4CB1-B38C-8AF289539B15}" dt="2025-06-02T10:21:49.408" v="660" actId="14100"/>
          <ac:picMkLst>
            <pc:docMk/>
            <pc:sldMk cId="1115948675" sldId="306"/>
            <ac:picMk id="5" creationId="{AE8D20FF-71B7-CD19-B643-71325C5EFF4A}"/>
          </ac:picMkLst>
        </pc:picChg>
      </pc:sldChg>
      <pc:sldChg chg="addSp modSp mod">
        <pc:chgData name="Inga Onževa" userId="b5ff5e92-25b7-41ec-aad0-168a429bf8fb" providerId="ADAL" clId="{318D21E9-84D5-4CB1-B38C-8AF289539B15}" dt="2025-06-02T10:02:35.007" v="273" actId="1076"/>
        <pc:sldMkLst>
          <pc:docMk/>
          <pc:sldMk cId="2145243079" sldId="311"/>
        </pc:sldMkLst>
      </pc:sldChg>
      <pc:sldChg chg="addSp delSp modSp mod">
        <pc:chgData name="Inga Onževa" userId="b5ff5e92-25b7-41ec-aad0-168a429bf8fb" providerId="ADAL" clId="{318D21E9-84D5-4CB1-B38C-8AF289539B15}" dt="2025-06-02T10:07:53.992" v="310" actId="732"/>
        <pc:sldMkLst>
          <pc:docMk/>
          <pc:sldMk cId="3368791091" sldId="327"/>
        </pc:sldMkLst>
        <pc:picChg chg="mod">
          <ac:chgData name="Inga Onževa" userId="b5ff5e92-25b7-41ec-aad0-168a429bf8fb" providerId="ADAL" clId="{318D21E9-84D5-4CB1-B38C-8AF289539B15}" dt="2025-06-02T10:05:18.289" v="298" actId="1076"/>
          <ac:picMkLst>
            <pc:docMk/>
            <pc:sldMk cId="3368791091" sldId="327"/>
            <ac:picMk id="3" creationId="{705C17AF-1C55-D46B-F954-E4DADF55FA74}"/>
          </ac:picMkLst>
        </pc:picChg>
      </pc:sldChg>
      <pc:sldChg chg="addSp modSp mod setBg">
        <pc:chgData name="Inga Onževa" userId="b5ff5e92-25b7-41ec-aad0-168a429bf8fb" providerId="ADAL" clId="{318D21E9-84D5-4CB1-B38C-8AF289539B15}" dt="2025-06-02T10:20:58.644" v="654" actId="20577"/>
        <pc:sldMkLst>
          <pc:docMk/>
          <pc:sldMk cId="2950783087" sldId="333"/>
        </pc:sldMkLst>
        <pc:spChg chg="add mod">
          <ac:chgData name="Inga Onževa" userId="b5ff5e92-25b7-41ec-aad0-168a429bf8fb" providerId="ADAL" clId="{318D21E9-84D5-4CB1-B38C-8AF289539B15}" dt="2025-06-02T10:20:48.495" v="652" actId="20577"/>
          <ac:spMkLst>
            <pc:docMk/>
            <pc:sldMk cId="2950783087" sldId="333"/>
            <ac:spMk id="2" creationId="{99427862-48F3-F14B-A5C9-E0F57EFDAF6B}"/>
          </ac:spMkLst>
        </pc:spChg>
        <pc:spChg chg="add mod">
          <ac:chgData name="Inga Onževa" userId="b5ff5e92-25b7-41ec-aad0-168a429bf8fb" providerId="ADAL" clId="{318D21E9-84D5-4CB1-B38C-8AF289539B15}" dt="2025-06-02T10:20:58.644" v="654" actId="20577"/>
          <ac:spMkLst>
            <pc:docMk/>
            <pc:sldMk cId="2950783087" sldId="333"/>
            <ac:spMk id="5" creationId="{5CBFC524-A4BA-5A7E-24AC-A9B3BE134613}"/>
          </ac:spMkLst>
        </pc:spChg>
        <pc:picChg chg="mod modCrop">
          <ac:chgData name="Inga Onževa" userId="b5ff5e92-25b7-41ec-aad0-168a429bf8fb" providerId="ADAL" clId="{318D21E9-84D5-4CB1-B38C-8AF289539B15}" dt="2025-06-02T10:13:33.476" v="451" actId="1076"/>
          <ac:picMkLst>
            <pc:docMk/>
            <pc:sldMk cId="2950783087" sldId="333"/>
            <ac:picMk id="3" creationId="{8EECE4BA-026F-CBC2-0F6D-D13F0AD2E21A}"/>
          </ac:picMkLst>
        </pc:picChg>
        <pc:picChg chg="mod">
          <ac:chgData name="Inga Onževa" userId="b5ff5e92-25b7-41ec-aad0-168a429bf8fb" providerId="ADAL" clId="{318D21E9-84D5-4CB1-B38C-8AF289539B15}" dt="2025-06-02T10:13:19.367" v="448" actId="1076"/>
          <ac:picMkLst>
            <pc:docMk/>
            <pc:sldMk cId="2950783087" sldId="333"/>
            <ac:picMk id="4" creationId="{B4D29DBC-6321-4192-2EE7-64C3E0F5C2E9}"/>
          </ac:picMkLst>
        </pc:picChg>
      </pc:sldChg>
      <pc:sldChg chg="modSp mod setBg">
        <pc:chgData name="Inga Onževa" userId="b5ff5e92-25b7-41ec-aad0-168a429bf8fb" providerId="ADAL" clId="{318D21E9-84D5-4CB1-B38C-8AF289539B15}" dt="2025-06-02T09:42:26.120" v="23"/>
        <pc:sldMkLst>
          <pc:docMk/>
          <pc:sldMk cId="2753692416" sldId="336"/>
        </pc:sldMkLst>
        <pc:spChg chg="mod">
          <ac:chgData name="Inga Onževa" userId="b5ff5e92-25b7-41ec-aad0-168a429bf8fb" providerId="ADAL" clId="{318D21E9-84D5-4CB1-B38C-8AF289539B15}" dt="2025-06-02T09:41:55.538" v="3" actId="20577"/>
          <ac:spMkLst>
            <pc:docMk/>
            <pc:sldMk cId="2753692416" sldId="336"/>
            <ac:spMk id="5" creationId="{F5FBEE74-48ED-FECB-53C2-326441643371}"/>
          </ac:spMkLst>
        </pc:spChg>
      </pc:sldChg>
      <pc:sldChg chg="addSp delSp modSp new mod setBg">
        <pc:chgData name="Inga Onževa" userId="b5ff5e92-25b7-41ec-aad0-168a429bf8fb" providerId="ADAL" clId="{318D21E9-84D5-4CB1-B38C-8AF289539B15}" dt="2025-06-02T10:15:58.741" v="489" actId="1076"/>
        <pc:sldMkLst>
          <pc:docMk/>
          <pc:sldMk cId="750769809" sldId="337"/>
        </pc:sldMkLst>
        <pc:spChg chg="add del mod">
          <ac:chgData name="Inga Onževa" userId="b5ff5e92-25b7-41ec-aad0-168a429bf8fb" providerId="ADAL" clId="{318D21E9-84D5-4CB1-B38C-8AF289539B15}" dt="2025-06-02T09:55:08.501" v="204" actId="20577"/>
          <ac:spMkLst>
            <pc:docMk/>
            <pc:sldMk cId="750769809" sldId="337"/>
            <ac:spMk id="4" creationId="{F35DF85A-04FE-97E4-058D-D32DACDE85A9}"/>
          </ac:spMkLst>
        </pc:spChg>
        <pc:picChg chg="add mod modCrop">
          <ac:chgData name="Inga Onževa" userId="b5ff5e92-25b7-41ec-aad0-168a429bf8fb" providerId="ADAL" clId="{318D21E9-84D5-4CB1-B38C-8AF289539B15}" dt="2025-06-02T10:15:58.741" v="489" actId="1076"/>
          <ac:picMkLst>
            <pc:docMk/>
            <pc:sldMk cId="750769809" sldId="337"/>
            <ac:picMk id="3" creationId="{39BCA0CD-0B44-4ED8-C573-0BCA6ADA7BF3}"/>
          </ac:picMkLst>
        </pc:picChg>
        <pc:picChg chg="add mod">
          <ac:chgData name="Inga Onževa" userId="b5ff5e92-25b7-41ec-aad0-168a429bf8fb" providerId="ADAL" clId="{318D21E9-84D5-4CB1-B38C-8AF289539B15}" dt="2025-06-02T10:05:54.572" v="303" actId="1076"/>
          <ac:picMkLst>
            <pc:docMk/>
            <pc:sldMk cId="750769809" sldId="337"/>
            <ac:picMk id="5" creationId="{F3E2C1F7-526A-3FE3-0D94-43D94CF6608C}"/>
          </ac:picMkLst>
        </pc:picChg>
      </pc:sldChg>
      <pc:sldChg chg="addSp modSp new mod setBg">
        <pc:chgData name="Inga Onževa" userId="b5ff5e92-25b7-41ec-aad0-168a429bf8fb" providerId="ADAL" clId="{318D21E9-84D5-4CB1-B38C-8AF289539B15}" dt="2025-06-02T10:04:37.885" v="297" actId="1076"/>
        <pc:sldMkLst>
          <pc:docMk/>
          <pc:sldMk cId="3131289236" sldId="338"/>
        </pc:sldMkLst>
        <pc:spChg chg="add mod">
          <ac:chgData name="Inga Onževa" userId="b5ff5e92-25b7-41ec-aad0-168a429bf8fb" providerId="ADAL" clId="{318D21E9-84D5-4CB1-B38C-8AF289539B15}" dt="2025-06-02T09:58:54.132" v="266" actId="20577"/>
          <ac:spMkLst>
            <pc:docMk/>
            <pc:sldMk cId="3131289236" sldId="338"/>
            <ac:spMk id="4" creationId="{49E0B3CF-ADBB-6761-38C5-BC6A3CC053EC}"/>
          </ac:spMkLst>
        </pc:spChg>
        <pc:picChg chg="add mod modCrop">
          <ac:chgData name="Inga Onževa" userId="b5ff5e92-25b7-41ec-aad0-168a429bf8fb" providerId="ADAL" clId="{318D21E9-84D5-4CB1-B38C-8AF289539B15}" dt="2025-06-02T09:59:02.024" v="268" actId="1076"/>
          <ac:picMkLst>
            <pc:docMk/>
            <pc:sldMk cId="3131289236" sldId="338"/>
            <ac:picMk id="3" creationId="{F8B7D403-CA33-9227-4E5D-C355306F9D61}"/>
          </ac:picMkLst>
        </pc:picChg>
        <pc:picChg chg="add mod">
          <ac:chgData name="Inga Onževa" userId="b5ff5e92-25b7-41ec-aad0-168a429bf8fb" providerId="ADAL" clId="{318D21E9-84D5-4CB1-B38C-8AF289539B15}" dt="2025-06-02T10:04:37.885" v="297" actId="1076"/>
          <ac:picMkLst>
            <pc:docMk/>
            <pc:sldMk cId="3131289236" sldId="338"/>
            <ac:picMk id="5" creationId="{38030288-94EC-80EB-5A05-FC475C957C2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E66C6-A3F6-478D-97FF-B26684574D75}" type="datetimeFigureOut">
              <a:rPr lang="en-US" smtClean="0"/>
              <a:t>6/25/2025</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1E8D6-66FB-48A6-A018-E61D68538BC7}" type="slidenum">
              <a:rPr lang="en-US" smtClean="0"/>
              <a:t>‹#›</a:t>
            </a:fld>
            <a:endParaRPr lang="en-US"/>
          </a:p>
        </p:txBody>
      </p:sp>
    </p:spTree>
    <p:extLst>
      <p:ext uri="{BB962C8B-B14F-4D97-AF65-F5344CB8AC3E}">
        <p14:creationId xmlns:p14="http://schemas.microsoft.com/office/powerpoint/2010/main" val="209273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92F1E8D6-66FB-48A6-A018-E61D68538BC7}" type="slidenum">
              <a:rPr lang="en-US" smtClean="0"/>
              <a:t>42</a:t>
            </a:fld>
            <a:endParaRPr lang="en-US"/>
          </a:p>
        </p:txBody>
      </p:sp>
    </p:spTree>
    <p:extLst>
      <p:ext uri="{BB962C8B-B14F-4D97-AF65-F5344CB8AC3E}">
        <p14:creationId xmlns:p14="http://schemas.microsoft.com/office/powerpoint/2010/main" val="113780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3993C-6085-1C97-067B-8539AE0DCC1A}"/>
              </a:ext>
            </a:extLst>
          </p:cNvPr>
          <p:cNvSpPr>
            <a:spLocks noGrp="1"/>
          </p:cNvSpPr>
          <p:nvPr>
            <p:ph type="dt" sz="half" idx="10"/>
          </p:nvPr>
        </p:nvSpPr>
        <p:spPr/>
        <p:txBody>
          <a:bodyPr/>
          <a:lstStyle/>
          <a:p>
            <a:fld id="{56B677AD-747C-4F16-A0EC-F0DDE6AF6DC0}" type="datetimeFigureOut">
              <a:rPr lang="en-US" smtClean="0"/>
              <a:t>6/25/2025</a:t>
            </a:fld>
            <a:endParaRPr lang="en-US"/>
          </a:p>
        </p:txBody>
      </p:sp>
      <p:sp>
        <p:nvSpPr>
          <p:cNvPr id="3" name="Footer Placeholder 2">
            <a:extLst>
              <a:ext uri="{FF2B5EF4-FFF2-40B4-BE49-F238E27FC236}">
                <a16:creationId xmlns:a16="http://schemas.microsoft.com/office/drawing/2014/main" id="{10D4647B-E561-4F38-9560-45D6FDA690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D2D43-A230-D835-E01B-9040CF362318}"/>
              </a:ext>
            </a:extLst>
          </p:cNvPr>
          <p:cNvSpPr>
            <a:spLocks noGrp="1"/>
          </p:cNvSpPr>
          <p:nvPr>
            <p:ph type="sldNum" sz="quarter" idx="12"/>
          </p:nvPr>
        </p:nvSpPr>
        <p:spPr/>
        <p:txBody>
          <a:bodyPr/>
          <a:lstStyle/>
          <a:p>
            <a:fld id="{BF429250-2078-4ADA-8EA5-AFD68C0CCBB6}" type="slidenum">
              <a:rPr lang="en-US" smtClean="0"/>
              <a:t>‹#›</a:t>
            </a:fld>
            <a:endParaRPr lang="en-US"/>
          </a:p>
        </p:txBody>
      </p:sp>
    </p:spTree>
    <p:extLst>
      <p:ext uri="{BB962C8B-B14F-4D97-AF65-F5344CB8AC3E}">
        <p14:creationId xmlns:p14="http://schemas.microsoft.com/office/powerpoint/2010/main" val="322126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A9CE2D0E-09A2-4D15-BCFF-4FC34C21E15D}"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5610E-1BBB-4CF6-8EBF-2E1FB78C7F2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37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A9CE2D0E-09A2-4D15-BCFF-4FC34C21E15D}"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5610E-1BBB-4CF6-8EBF-2E1FB78C7F25}" type="slidenum">
              <a:rPr lang="en-US" smtClean="0"/>
              <a:t>‹#›</a:t>
            </a:fld>
            <a:endParaRPr lang="en-US"/>
          </a:p>
        </p:txBody>
      </p:sp>
    </p:spTree>
    <p:extLst>
      <p:ext uri="{BB962C8B-B14F-4D97-AF65-F5344CB8AC3E}">
        <p14:creationId xmlns:p14="http://schemas.microsoft.com/office/powerpoint/2010/main" val="754110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lv-LV"/>
              <a:t>Rediģēt šablona virsraksta stilu</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A9CE2D0E-09A2-4D15-BCFF-4FC34C21E15D}"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5610E-1BBB-4CF6-8EBF-2E1FB78C7F2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80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lv-LV"/>
              <a:t>Rediģēt šablona virsraksta stilu</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lvl1pPr algn="l">
              <a:defRPr/>
            </a:lvl1pPr>
          </a:lstStyle>
          <a:p>
            <a:fld id="{A9CE2D0E-09A2-4D15-BCFF-4FC34C21E15D}"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5610E-1BBB-4CF6-8EBF-2E1FB78C7F2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9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A9CE2D0E-09A2-4D15-BCFF-4FC34C21E15D}"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5610E-1BBB-4CF6-8EBF-2E1FB78C7F25}" type="slidenum">
              <a:rPr lang="en-US" smtClean="0"/>
              <a:t>‹#›</a:t>
            </a:fld>
            <a:endParaRPr lang="en-US"/>
          </a:p>
        </p:txBody>
      </p:sp>
    </p:spTree>
    <p:extLst>
      <p:ext uri="{BB962C8B-B14F-4D97-AF65-F5344CB8AC3E}">
        <p14:creationId xmlns:p14="http://schemas.microsoft.com/office/powerpoint/2010/main" val="335133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lv-LV"/>
              <a:t>Rediģēt šablona virsraksta stilu</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A9CE2D0E-09A2-4D15-BCFF-4FC34C21E15D}"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5610E-1BBB-4CF6-8EBF-2E1FB78C7F2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59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lv-LV"/>
              <a:t>Rediģēt šablona virsraksta stilu</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A9CE2D0E-09A2-4D15-BCFF-4FC34C21E15D}"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5610E-1BBB-4CF6-8EBF-2E1FB78C7F25}" type="slidenum">
              <a:rPr lang="en-US" smtClean="0"/>
              <a:t>‹#›</a:t>
            </a:fld>
            <a:endParaRPr lang="en-US"/>
          </a:p>
        </p:txBody>
      </p:sp>
    </p:spTree>
    <p:extLst>
      <p:ext uri="{BB962C8B-B14F-4D97-AF65-F5344CB8AC3E}">
        <p14:creationId xmlns:p14="http://schemas.microsoft.com/office/powerpoint/2010/main" val="365427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a:t>Rediģēt šablona virsraksta stilu</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024128" y="2967788"/>
            <a:ext cx="4754880" cy="3341572"/>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lv-LV"/>
              <a:t>Noklikšķiniet, lai rediģētu šablona teksta stilus</a:t>
            </a:r>
          </a:p>
        </p:txBody>
      </p:sp>
      <p:sp>
        <p:nvSpPr>
          <p:cNvPr id="6" name="Content Placeholder 5"/>
          <p:cNvSpPr>
            <a:spLocks noGrp="1"/>
          </p:cNvSpPr>
          <p:nvPr>
            <p:ph sz="quarter" idx="4"/>
          </p:nvPr>
        </p:nvSpPr>
        <p:spPr>
          <a:xfrm>
            <a:off x="5990888" y="2967788"/>
            <a:ext cx="4754880" cy="3341572"/>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A9CE2D0E-09A2-4D15-BCFF-4FC34C21E15D}"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5610E-1BBB-4CF6-8EBF-2E1FB78C7F25}" type="slidenum">
              <a:rPr lang="en-US" smtClean="0"/>
              <a:t>‹#›</a:t>
            </a:fld>
            <a:endParaRPr lang="en-US"/>
          </a:p>
        </p:txBody>
      </p:sp>
    </p:spTree>
    <p:extLst>
      <p:ext uri="{BB962C8B-B14F-4D97-AF65-F5344CB8AC3E}">
        <p14:creationId xmlns:p14="http://schemas.microsoft.com/office/powerpoint/2010/main" val="382359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A9CE2D0E-09A2-4D15-BCFF-4FC34C21E15D}"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5610E-1BBB-4CF6-8EBF-2E1FB78C7F25}" type="slidenum">
              <a:rPr lang="en-US" smtClean="0"/>
              <a:t>‹#›</a:t>
            </a:fld>
            <a:endParaRPr lang="en-US"/>
          </a:p>
        </p:txBody>
      </p:sp>
    </p:spTree>
    <p:extLst>
      <p:ext uri="{BB962C8B-B14F-4D97-AF65-F5344CB8AC3E}">
        <p14:creationId xmlns:p14="http://schemas.microsoft.com/office/powerpoint/2010/main" val="165393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E2D0E-09A2-4D15-BCFF-4FC34C21E15D}"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5610E-1BBB-4CF6-8EBF-2E1FB78C7F25}" type="slidenum">
              <a:rPr lang="en-US" smtClean="0"/>
              <a:t>‹#›</a:t>
            </a:fld>
            <a:endParaRPr lang="en-US"/>
          </a:p>
        </p:txBody>
      </p:sp>
    </p:spTree>
    <p:extLst>
      <p:ext uri="{BB962C8B-B14F-4D97-AF65-F5344CB8AC3E}">
        <p14:creationId xmlns:p14="http://schemas.microsoft.com/office/powerpoint/2010/main" val="65647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lv-LV"/>
              <a:t>Rediģēt šablona virsraksta stilu</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A9CE2D0E-09A2-4D15-BCFF-4FC34C21E15D}"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5610E-1BBB-4CF6-8EBF-2E1FB78C7F25}" type="slidenum">
              <a:rPr lang="en-US" smtClean="0"/>
              <a:t>‹#›</a:t>
            </a:fld>
            <a:endParaRPr lang="en-US"/>
          </a:p>
        </p:txBody>
      </p:sp>
    </p:spTree>
    <p:extLst>
      <p:ext uri="{BB962C8B-B14F-4D97-AF65-F5344CB8AC3E}">
        <p14:creationId xmlns:p14="http://schemas.microsoft.com/office/powerpoint/2010/main" val="22670791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A86067-886B-84D1-0FC4-C905A70DFC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40080A-31E5-82C8-1A90-F645D19EF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CED9E-2C53-347A-CB28-F5250E9D8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B677AD-747C-4F16-A0EC-F0DDE6AF6DC0}" type="datetimeFigureOut">
              <a:rPr lang="en-US" smtClean="0"/>
              <a:t>6/25/2025</a:t>
            </a:fld>
            <a:endParaRPr lang="en-US"/>
          </a:p>
        </p:txBody>
      </p:sp>
      <p:sp>
        <p:nvSpPr>
          <p:cNvPr id="5" name="Footer Placeholder 4">
            <a:extLst>
              <a:ext uri="{FF2B5EF4-FFF2-40B4-BE49-F238E27FC236}">
                <a16:creationId xmlns:a16="http://schemas.microsoft.com/office/drawing/2014/main" id="{62DECFF3-9C9F-A71B-735C-AB034CECE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9EED12-38D4-7CB3-EBDD-F198FBA57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429250-2078-4ADA-8EA5-AFD68C0CCBB6}" type="slidenum">
              <a:rPr lang="en-US" smtClean="0"/>
              <a:t>‹#›</a:t>
            </a:fld>
            <a:endParaRPr lang="en-US"/>
          </a:p>
        </p:txBody>
      </p:sp>
    </p:spTree>
    <p:extLst>
      <p:ext uri="{BB962C8B-B14F-4D97-AF65-F5344CB8AC3E}">
        <p14:creationId xmlns:p14="http://schemas.microsoft.com/office/powerpoint/2010/main" val="170476970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CE2D0E-09A2-4D15-BCFF-4FC34C21E15D}" type="datetimeFigureOut">
              <a:rPr lang="en-US" smtClean="0"/>
              <a:t>6/25/2025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DA5610E-1BBB-4CF6-8EBF-2E1FB78C7F25}"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641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4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8.xml"/><Relationship Id="rId5" Type="http://schemas.openxmlformats.org/officeDocument/2006/relationships/image" Target="../media/image83.jpeg"/><Relationship Id="rId4" Type="http://schemas.openxmlformats.org/officeDocument/2006/relationships/image" Target="../media/image82.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image" Target="../media/image88.jpeg"/><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5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8.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5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6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B4A5E5-8A3E-5998-914C-E8FBBAE9B8FE}"/>
              </a:ext>
            </a:extLst>
          </p:cNvPr>
          <p:cNvSpPr txBox="1"/>
          <p:nvPr/>
        </p:nvSpPr>
        <p:spPr>
          <a:xfrm>
            <a:off x="1062086" y="566678"/>
            <a:ext cx="10067827" cy="9597499"/>
          </a:xfrm>
          <a:prstGeom prst="rect">
            <a:avLst/>
          </a:prstGeom>
          <a:noFill/>
        </p:spPr>
        <p:txBody>
          <a:bodyPr wrap="square" rtlCol="0">
            <a:spAutoFit/>
          </a:bodyPr>
          <a:lstStyle/>
          <a:p>
            <a:pPr algn="ctr">
              <a:lnSpc>
                <a:spcPct val="150000"/>
              </a:lnSpc>
            </a:pPr>
            <a:r>
              <a:rPr lang="lv-LV" sz="2000" noProof="0" dirty="0">
                <a:solidFill>
                  <a:schemeClr val="accent1">
                    <a:lumMod val="40000"/>
                    <a:lumOff val="60000"/>
                  </a:schemeClr>
                </a:solidFill>
                <a:latin typeface="Arial" panose="020B0604020202020204" pitchFamily="34" charset="0"/>
                <a:cs typeface="Arial" panose="020B0604020202020204" pitchFamily="34" charset="0"/>
              </a:rPr>
              <a:t>MĀKSLU IZGLĪTĪBAS KOMPETENCES CENTRS</a:t>
            </a:r>
          </a:p>
          <a:p>
            <a:pPr algn="ctr">
              <a:lnSpc>
                <a:spcPct val="150000"/>
              </a:lnSpc>
            </a:pPr>
            <a:r>
              <a:rPr lang="lv-LV" sz="2000" dirty="0">
                <a:solidFill>
                  <a:schemeClr val="accent1">
                    <a:lumMod val="40000"/>
                    <a:lumOff val="60000"/>
                  </a:schemeClr>
                </a:solidFill>
                <a:latin typeface="Arial" panose="020B0604020202020204" pitchFamily="34" charset="0"/>
                <a:cs typeface="Arial" panose="020B0604020202020204" pitchFamily="34" charset="0"/>
              </a:rPr>
              <a:t>«</a:t>
            </a:r>
            <a:r>
              <a:rPr lang="lv-LV" sz="2000" noProof="0" dirty="0">
                <a:solidFill>
                  <a:schemeClr val="accent1">
                    <a:lumMod val="40000"/>
                    <a:lumOff val="60000"/>
                  </a:schemeClr>
                </a:solidFill>
                <a:latin typeface="Arial" panose="020B0604020202020204" pitchFamily="34" charset="0"/>
                <a:cs typeface="Arial" panose="020B0604020202020204" pitchFamily="34" charset="0"/>
              </a:rPr>
              <a:t>LATGALES MŪZIKAS UN MĀKSLAS VIDUSSKOLA»</a:t>
            </a:r>
          </a:p>
          <a:p>
            <a:pPr algn="ctr">
              <a:lnSpc>
                <a:spcPct val="150000"/>
              </a:lnSpc>
            </a:pPr>
            <a:r>
              <a:rPr lang="lv-LV" sz="2000" noProof="0" dirty="0">
                <a:solidFill>
                  <a:schemeClr val="accent1">
                    <a:lumMod val="40000"/>
                    <a:lumOff val="60000"/>
                  </a:schemeClr>
                </a:solidFill>
                <a:latin typeface="Arial" panose="020B0604020202020204" pitchFamily="34" charset="0"/>
                <a:cs typeface="Arial" panose="020B0604020202020204" pitchFamily="34" charset="0"/>
              </a:rPr>
              <a:t>Gleznošanas priekšmeta pedagogu metodiskās komisijas vadītājas Ingas </a:t>
            </a:r>
            <a:r>
              <a:rPr lang="lv-LV" sz="2000" noProof="0" dirty="0" err="1">
                <a:solidFill>
                  <a:schemeClr val="accent1">
                    <a:lumMod val="40000"/>
                    <a:lumOff val="60000"/>
                  </a:schemeClr>
                </a:solidFill>
                <a:latin typeface="Arial" panose="020B0604020202020204" pitchFamily="34" charset="0"/>
                <a:cs typeface="Arial" panose="020B0604020202020204" pitchFamily="34" charset="0"/>
              </a:rPr>
              <a:t>Onževas</a:t>
            </a:r>
            <a:r>
              <a:rPr lang="lv-LV" sz="2000" noProof="0" dirty="0">
                <a:solidFill>
                  <a:schemeClr val="accent1">
                    <a:lumMod val="40000"/>
                    <a:lumOff val="60000"/>
                  </a:schemeClr>
                </a:solidFill>
                <a:latin typeface="Arial" panose="020B0604020202020204" pitchFamily="34" charset="0"/>
                <a:cs typeface="Arial" panose="020B0604020202020204" pitchFamily="34" charset="0"/>
              </a:rPr>
              <a:t> </a:t>
            </a:r>
          </a:p>
          <a:p>
            <a:pPr algn="ctr">
              <a:lnSpc>
                <a:spcPct val="150000"/>
              </a:lnSpc>
            </a:pPr>
            <a:r>
              <a:rPr lang="lv-LV" sz="2000" noProof="0" dirty="0">
                <a:solidFill>
                  <a:schemeClr val="accent1">
                    <a:lumMod val="40000"/>
                    <a:lumOff val="60000"/>
                  </a:schemeClr>
                </a:solidFill>
                <a:latin typeface="Arial" panose="020B0604020202020204" pitchFamily="34" charset="0"/>
                <a:cs typeface="Arial" panose="020B0604020202020204" pitchFamily="34" charset="0"/>
              </a:rPr>
              <a:t>un gleznošanas priekšmeta pedagoga Jūlijas Šilovas</a:t>
            </a:r>
          </a:p>
          <a:p>
            <a:pPr algn="ctr">
              <a:lnSpc>
                <a:spcPct val="150000"/>
              </a:lnSpc>
            </a:pPr>
            <a:r>
              <a:rPr lang="lv-LV" sz="2000" noProof="0" dirty="0">
                <a:solidFill>
                  <a:schemeClr val="accent1">
                    <a:lumMod val="40000"/>
                    <a:lumOff val="60000"/>
                  </a:schemeClr>
                </a:solidFill>
                <a:latin typeface="Arial" panose="020B0604020202020204" pitchFamily="34" charset="0"/>
                <a:cs typeface="Arial" panose="020B0604020202020204" pitchFamily="34" charset="0"/>
              </a:rPr>
              <a:t>GLEZNOŠANAS  1. - 4. kursi ( Mākslu un PR D</a:t>
            </a:r>
            <a:r>
              <a:rPr lang="lv-LV" sz="2000" dirty="0">
                <a:solidFill>
                  <a:schemeClr val="accent1">
                    <a:lumMod val="40000"/>
                    <a:lumOff val="60000"/>
                  </a:schemeClr>
                </a:solidFill>
                <a:latin typeface="Arial" panose="020B0604020202020204" pitchFamily="34" charset="0"/>
                <a:cs typeface="Arial" panose="020B0604020202020204" pitchFamily="34" charset="0"/>
              </a:rPr>
              <a:t>IZ</a:t>
            </a:r>
            <a:r>
              <a:rPr lang="lv-LV" sz="2000" noProof="0" dirty="0">
                <a:solidFill>
                  <a:schemeClr val="accent1">
                    <a:lumMod val="40000"/>
                    <a:lumOff val="60000"/>
                  </a:schemeClr>
                </a:solidFill>
                <a:latin typeface="Arial" panose="020B0604020202020204" pitchFamily="34" charset="0"/>
                <a:cs typeface="Arial" panose="020B0604020202020204" pitchFamily="34" charset="0"/>
              </a:rPr>
              <a:t> </a:t>
            </a:r>
            <a:r>
              <a:rPr lang="lv-LV" sz="2000" noProof="0" dirty="0" err="1">
                <a:solidFill>
                  <a:schemeClr val="accent1">
                    <a:lumMod val="40000"/>
                    <a:lumOff val="60000"/>
                  </a:schemeClr>
                </a:solidFill>
                <a:latin typeface="Arial" panose="020B0604020202020204" pitchFamily="34" charset="0"/>
                <a:cs typeface="Arial" panose="020B0604020202020204" pitchFamily="34" charset="0"/>
              </a:rPr>
              <a:t>pr</a:t>
            </a:r>
            <a:r>
              <a:rPr lang="lv-LV" sz="2000" noProof="0" dirty="0">
                <a:solidFill>
                  <a:schemeClr val="accent1">
                    <a:lumMod val="40000"/>
                    <a:lumOff val="60000"/>
                  </a:schemeClr>
                </a:solidFill>
                <a:latin typeface="Arial" panose="020B0604020202020204" pitchFamily="34" charset="0"/>
                <a:cs typeface="Arial" panose="020B0604020202020204" pitchFamily="34" charset="0"/>
              </a:rPr>
              <a:t>. ), </a:t>
            </a:r>
          </a:p>
          <a:p>
            <a:pPr algn="ctr">
              <a:lnSpc>
                <a:spcPct val="150000"/>
              </a:lnSpc>
            </a:pPr>
            <a:r>
              <a:rPr lang="lv-LV" sz="2000" noProof="0" dirty="0">
                <a:solidFill>
                  <a:schemeClr val="accent1">
                    <a:lumMod val="40000"/>
                    <a:lumOff val="60000"/>
                  </a:schemeClr>
                </a:solidFill>
                <a:latin typeface="Arial" panose="020B0604020202020204" pitchFamily="34" charset="0"/>
                <a:cs typeface="Arial" panose="020B0604020202020204" pitchFamily="34" charset="0"/>
              </a:rPr>
              <a:t>KOMPOZĪCIJAS 1. - 2. kursi ( Mākslu </a:t>
            </a:r>
            <a:r>
              <a:rPr lang="lv-LV" sz="2000" noProof="0" dirty="0" err="1">
                <a:solidFill>
                  <a:schemeClr val="accent1">
                    <a:lumMod val="40000"/>
                    <a:lumOff val="60000"/>
                  </a:schemeClr>
                </a:solidFill>
                <a:latin typeface="Arial" panose="020B0604020202020204" pitchFamily="34" charset="0"/>
                <a:cs typeface="Arial" panose="020B0604020202020204" pitchFamily="34" charset="0"/>
              </a:rPr>
              <a:t>izgl</a:t>
            </a:r>
            <a:r>
              <a:rPr lang="lv-LV" sz="2000" noProof="0" dirty="0">
                <a:solidFill>
                  <a:schemeClr val="accent1">
                    <a:lumMod val="40000"/>
                    <a:lumOff val="60000"/>
                  </a:schemeClr>
                </a:solidFill>
                <a:latin typeface="Arial" panose="020B0604020202020204" pitchFamily="34" charset="0"/>
                <a:cs typeface="Arial" panose="020B0604020202020204" pitchFamily="34" charset="0"/>
              </a:rPr>
              <a:t>. </a:t>
            </a:r>
            <a:r>
              <a:rPr lang="lv-LV" sz="2000" noProof="0" dirty="0" err="1">
                <a:solidFill>
                  <a:schemeClr val="accent1">
                    <a:lumMod val="40000"/>
                    <a:lumOff val="60000"/>
                  </a:schemeClr>
                </a:solidFill>
                <a:latin typeface="Arial" panose="020B0604020202020204" pitchFamily="34" charset="0"/>
                <a:cs typeface="Arial" panose="020B0604020202020204" pitchFamily="34" charset="0"/>
              </a:rPr>
              <a:t>pr</a:t>
            </a:r>
            <a:r>
              <a:rPr lang="lv-LV" sz="2000" noProof="0" dirty="0">
                <a:solidFill>
                  <a:schemeClr val="accent1">
                    <a:lumMod val="40000"/>
                    <a:lumOff val="60000"/>
                  </a:schemeClr>
                </a:solidFill>
                <a:latin typeface="Arial" panose="020B0604020202020204" pitchFamily="34" charset="0"/>
                <a:cs typeface="Arial" panose="020B0604020202020204" pitchFamily="34" charset="0"/>
              </a:rPr>
              <a:t>. )priekšmetos </a:t>
            </a:r>
          </a:p>
          <a:p>
            <a:pPr algn="ctr">
              <a:lnSpc>
                <a:spcPct val="150000"/>
              </a:lnSpc>
            </a:pPr>
            <a:endParaRPr lang="lv-LV" sz="2000" noProof="0" dirty="0">
              <a:solidFill>
                <a:schemeClr val="accent1">
                  <a:lumMod val="40000"/>
                  <a:lumOff val="60000"/>
                </a:schemeClr>
              </a:solidFill>
              <a:latin typeface="Arial" panose="020B0604020202020204" pitchFamily="34" charset="0"/>
              <a:cs typeface="Arial" panose="020B0604020202020204" pitchFamily="34" charset="0"/>
            </a:endParaRPr>
          </a:p>
          <a:p>
            <a:pPr algn="ctr">
              <a:lnSpc>
                <a:spcPct val="150000"/>
              </a:lnSpc>
            </a:pPr>
            <a:endParaRPr lang="lv-LV" sz="2000" noProof="0" dirty="0">
              <a:solidFill>
                <a:schemeClr val="accent1">
                  <a:lumMod val="40000"/>
                  <a:lumOff val="60000"/>
                </a:schemeClr>
              </a:solidFill>
              <a:latin typeface="Arial" panose="020B0604020202020204" pitchFamily="34" charset="0"/>
              <a:cs typeface="Arial" panose="020B0604020202020204" pitchFamily="34" charset="0"/>
            </a:endParaRPr>
          </a:p>
          <a:p>
            <a:pPr algn="ctr">
              <a:lnSpc>
                <a:spcPct val="150000"/>
              </a:lnSpc>
            </a:pPr>
            <a:endParaRPr lang="lv-LV" sz="2000" noProof="0" dirty="0">
              <a:solidFill>
                <a:schemeClr val="accent1">
                  <a:lumMod val="40000"/>
                  <a:lumOff val="60000"/>
                </a:schemeClr>
              </a:solidFill>
              <a:latin typeface="Arial" panose="020B0604020202020204" pitchFamily="34" charset="0"/>
              <a:cs typeface="Arial" panose="020B0604020202020204" pitchFamily="34" charset="0"/>
            </a:endParaRPr>
          </a:p>
          <a:p>
            <a:pPr algn="ctr">
              <a:lnSpc>
                <a:spcPct val="150000"/>
              </a:lnSpc>
            </a:pPr>
            <a:r>
              <a:rPr lang="lv-LV" sz="2000" noProof="0" dirty="0">
                <a:solidFill>
                  <a:schemeClr val="accent1">
                    <a:lumMod val="40000"/>
                    <a:lumOff val="60000"/>
                  </a:schemeClr>
                </a:solidFill>
                <a:latin typeface="Arial" panose="020B0604020202020204" pitchFamily="34" charset="0"/>
                <a:cs typeface="Arial" panose="020B0604020202020204" pitchFamily="34" charset="0"/>
              </a:rPr>
              <a:t>MĀCĪBU UZSKATES MATERIĀLS</a:t>
            </a:r>
          </a:p>
          <a:p>
            <a:pPr algn="ctr">
              <a:lnSpc>
                <a:spcPct val="150000"/>
              </a:lnSpc>
            </a:pPr>
            <a:r>
              <a:rPr lang="lv-LV" sz="2800" noProof="0" dirty="0">
                <a:solidFill>
                  <a:schemeClr val="tx2">
                    <a:lumMod val="10000"/>
                    <a:lumOff val="90000"/>
                  </a:schemeClr>
                </a:solidFill>
                <a:latin typeface="Arial" panose="020B0604020202020204" pitchFamily="34" charset="0"/>
                <a:cs typeface="Arial" panose="020B0604020202020204" pitchFamily="34" charset="0"/>
              </a:rPr>
              <a:t>«KLUSĀ DABA  AR LISABONAS KERAMIKAS FLĪZĒM»</a:t>
            </a:r>
          </a:p>
          <a:p>
            <a:pPr algn="ctr">
              <a:lnSpc>
                <a:spcPct val="150000"/>
              </a:lnSpc>
            </a:pPr>
            <a:r>
              <a:rPr lang="lv-LV" sz="2000" dirty="0">
                <a:solidFill>
                  <a:schemeClr val="tx2">
                    <a:lumMod val="10000"/>
                    <a:lumOff val="90000"/>
                  </a:schemeClr>
                </a:solidFill>
                <a:latin typeface="Arial" panose="020B0604020202020204" pitchFamily="34" charset="0"/>
                <a:cs typeface="Arial" panose="020B0604020202020204" pitchFamily="34" charset="0"/>
              </a:rPr>
              <a:t>2024. / 2025. m. g.</a:t>
            </a:r>
            <a:endParaRPr lang="lv-LV" sz="2000" noProof="0" dirty="0">
              <a:solidFill>
                <a:schemeClr val="tx2">
                  <a:lumMod val="10000"/>
                  <a:lumOff val="90000"/>
                </a:schemeClr>
              </a:solidFill>
              <a:latin typeface="Arial" panose="020B0604020202020204" pitchFamily="34" charset="0"/>
              <a:cs typeface="Arial" panose="020B0604020202020204" pitchFamily="34" charset="0"/>
            </a:endParaRPr>
          </a:p>
          <a:p>
            <a:pPr algn="ctr">
              <a:lnSpc>
                <a:spcPct val="150000"/>
              </a:lnSpc>
            </a:pPr>
            <a:endParaRPr lang="lv-LV" sz="2800" noProof="0" dirty="0">
              <a:solidFill>
                <a:schemeClr val="accent1">
                  <a:lumMod val="40000"/>
                  <a:lumOff val="60000"/>
                </a:schemeClr>
              </a:solidFill>
              <a:latin typeface="Arial" panose="020B0604020202020204" pitchFamily="34" charset="0"/>
              <a:cs typeface="Arial" panose="020B0604020202020204" pitchFamily="34" charset="0"/>
            </a:endParaRPr>
          </a:p>
          <a:p>
            <a:pPr algn="ctr">
              <a:lnSpc>
                <a:spcPct val="150000"/>
              </a:lnSpc>
            </a:pPr>
            <a:endParaRPr lang="lv-LV" sz="2000" noProof="0" dirty="0">
              <a:solidFill>
                <a:schemeClr val="accent1">
                  <a:lumMod val="40000"/>
                  <a:lumOff val="60000"/>
                </a:schemeClr>
              </a:solidFill>
              <a:latin typeface="Arial" panose="020B0604020202020204" pitchFamily="34" charset="0"/>
              <a:cs typeface="Arial" panose="020B0604020202020204" pitchFamily="34" charset="0"/>
            </a:endParaRPr>
          </a:p>
          <a:p>
            <a:pPr algn="ctr">
              <a:lnSpc>
                <a:spcPct val="150000"/>
              </a:lnSpc>
            </a:pPr>
            <a:endParaRPr lang="lv-LV" sz="2000" noProof="0" dirty="0">
              <a:solidFill>
                <a:schemeClr val="accent1">
                  <a:lumMod val="40000"/>
                  <a:lumOff val="60000"/>
                </a:schemeClr>
              </a:solidFill>
              <a:latin typeface="Arial" panose="020B0604020202020204" pitchFamily="34" charset="0"/>
              <a:cs typeface="Arial" panose="020B0604020202020204" pitchFamily="34" charset="0"/>
            </a:endParaRPr>
          </a:p>
          <a:p>
            <a:pPr algn="ctr">
              <a:lnSpc>
                <a:spcPct val="150000"/>
              </a:lnSpc>
            </a:pPr>
            <a:r>
              <a:rPr lang="lv-LV" noProof="0" dirty="0">
                <a:solidFill>
                  <a:schemeClr val="accent1">
                    <a:lumMod val="40000"/>
                    <a:lumOff val="60000"/>
                  </a:schemeClr>
                </a:solidFill>
                <a:latin typeface="Arial" panose="020B0604020202020204" pitchFamily="34" charset="0"/>
                <a:cs typeface="Arial" panose="020B0604020202020204" pitchFamily="34" charset="0"/>
              </a:rPr>
              <a:t>Izveidots pēc «ERASMUS» projekta pieredzes apmaiņas brauciena uz </a:t>
            </a:r>
            <a:r>
              <a:rPr lang="lv-LV" noProof="0" dirty="0">
                <a:solidFill>
                  <a:srgbClr val="FFFF00"/>
                </a:solidFill>
                <a:latin typeface="Arial" panose="020B0604020202020204" pitchFamily="34" charset="0"/>
                <a:cs typeface="Arial" panose="020B0604020202020204" pitchFamily="34" charset="0"/>
              </a:rPr>
              <a:t>Portugāli, </a:t>
            </a:r>
          </a:p>
          <a:p>
            <a:pPr algn="ctr">
              <a:lnSpc>
                <a:spcPct val="150000"/>
              </a:lnSpc>
            </a:pPr>
            <a:r>
              <a:rPr lang="lv-LV" noProof="0" dirty="0">
                <a:solidFill>
                  <a:srgbClr val="FFFF00"/>
                </a:solidFill>
                <a:latin typeface="Arial" panose="020B0604020202020204" pitchFamily="34" charset="0"/>
                <a:cs typeface="Arial" panose="020B0604020202020204" pitchFamily="34" charset="0"/>
              </a:rPr>
              <a:t>apmeklējot pilsētas - Lisabonu un </a:t>
            </a:r>
            <a:r>
              <a:rPr lang="lv-LV" noProof="0" dirty="0" err="1">
                <a:solidFill>
                  <a:srgbClr val="FFFF00"/>
                </a:solidFill>
                <a:latin typeface="Arial" panose="020B0604020202020204" pitchFamily="34" charset="0"/>
                <a:cs typeface="Arial" panose="020B0604020202020204" pitchFamily="34" charset="0"/>
              </a:rPr>
              <a:t>Montiņjo</a:t>
            </a:r>
            <a:r>
              <a:rPr lang="lv-LV" noProof="0" dirty="0">
                <a:solidFill>
                  <a:srgbClr val="FFFF00"/>
                </a:solidFill>
                <a:latin typeface="Arial" panose="020B0604020202020204" pitchFamily="34" charset="0"/>
                <a:cs typeface="Arial" panose="020B0604020202020204" pitchFamily="34" charset="0"/>
              </a:rPr>
              <a:t> </a:t>
            </a:r>
            <a:r>
              <a:rPr lang="lv-LV" noProof="0" dirty="0">
                <a:solidFill>
                  <a:schemeClr val="accent1">
                    <a:lumMod val="40000"/>
                    <a:lumOff val="60000"/>
                  </a:schemeClr>
                </a:solidFill>
                <a:latin typeface="Arial" panose="020B0604020202020204" pitchFamily="34" charset="0"/>
                <a:cs typeface="Arial" panose="020B0604020202020204" pitchFamily="34" charset="0"/>
              </a:rPr>
              <a:t>(2024. gada 1. – 9. jūlijs) </a:t>
            </a:r>
            <a:r>
              <a:rPr lang="lv-LV" noProof="0" dirty="0">
                <a:solidFill>
                  <a:srgbClr val="FF0000"/>
                </a:solidFill>
                <a:latin typeface="Arial" panose="020B0604020202020204" pitchFamily="34" charset="0"/>
                <a:cs typeface="Arial" panose="020B0604020202020204" pitchFamily="34" charset="0"/>
              </a:rPr>
              <a:t>. </a:t>
            </a:r>
          </a:p>
          <a:p>
            <a:pPr algn="ctr">
              <a:lnSpc>
                <a:spcPct val="150000"/>
              </a:lnSpc>
            </a:pPr>
            <a:endParaRPr lang="lv-LV" noProof="0" dirty="0">
              <a:solidFill>
                <a:srgbClr val="FF0000"/>
              </a:solidFill>
              <a:latin typeface="Arial" panose="020B0604020202020204" pitchFamily="34" charset="0"/>
              <a:cs typeface="Arial" panose="020B0604020202020204" pitchFamily="34" charset="0"/>
            </a:endParaRPr>
          </a:p>
          <a:p>
            <a:pPr algn="ctr">
              <a:lnSpc>
                <a:spcPct val="150000"/>
              </a:lnSpc>
            </a:pPr>
            <a:r>
              <a:rPr lang="lv-LV" noProof="0" dirty="0">
                <a:solidFill>
                  <a:schemeClr val="accent1">
                    <a:lumMod val="40000"/>
                    <a:lumOff val="60000"/>
                  </a:schemeClr>
                </a:solidFill>
                <a:latin typeface="Arial" panose="020B0604020202020204" pitchFamily="34" charset="0"/>
                <a:cs typeface="Arial" panose="020B0604020202020204" pitchFamily="34" charset="0"/>
              </a:rPr>
              <a:t>2024. / 2025. m. g. </a:t>
            </a:r>
          </a:p>
          <a:p>
            <a:pPr algn="ctr">
              <a:lnSpc>
                <a:spcPct val="150000"/>
              </a:lnSpc>
            </a:pPr>
            <a:r>
              <a:rPr lang="lv-LV" noProof="0" dirty="0">
                <a:solidFill>
                  <a:schemeClr val="accent1">
                    <a:lumMod val="40000"/>
                    <a:lumOff val="60000"/>
                  </a:schemeClr>
                </a:solidFill>
                <a:latin typeface="Arial" panose="020B0604020202020204" pitchFamily="34" charset="0"/>
                <a:cs typeface="Arial" panose="020B0604020202020204" pitchFamily="34" charset="0"/>
              </a:rPr>
              <a:t>Novembris</a:t>
            </a:r>
          </a:p>
        </p:txBody>
      </p:sp>
      <p:pic>
        <p:nvPicPr>
          <p:cNvPr id="5" name="Picture 4" descr="A blue and yellow tile&#10;&#10;AI-generated content may be incorrect.">
            <a:extLst>
              <a:ext uri="{FF2B5EF4-FFF2-40B4-BE49-F238E27FC236}">
                <a16:creationId xmlns:a16="http://schemas.microsoft.com/office/drawing/2014/main" id="{1F9F5A0C-CBCE-07C3-F9C4-A2D84D500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5702" y="3546896"/>
            <a:ext cx="880593" cy="921839"/>
          </a:xfrm>
          <a:prstGeom prst="rect">
            <a:avLst/>
          </a:prstGeom>
        </p:spPr>
      </p:pic>
    </p:spTree>
    <p:extLst>
      <p:ext uri="{BB962C8B-B14F-4D97-AF65-F5344CB8AC3E}">
        <p14:creationId xmlns:p14="http://schemas.microsoft.com/office/powerpoint/2010/main" val="220220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2000"/>
          </a:schemeClr>
        </a:solidFill>
        <a:effectLst/>
      </p:bgPr>
    </p:bg>
    <p:spTree>
      <p:nvGrpSpPr>
        <p:cNvPr id="1" name="">
          <a:extLst>
            <a:ext uri="{FF2B5EF4-FFF2-40B4-BE49-F238E27FC236}">
              <a16:creationId xmlns:a16="http://schemas.microsoft.com/office/drawing/2014/main" id="{14F92937-2140-10A9-BAE8-C7F630582FF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F03198E-291E-14F8-7F23-330AA97DDAE2}"/>
              </a:ext>
            </a:extLst>
          </p:cNvPr>
          <p:cNvSpPr txBox="1"/>
          <p:nvPr/>
        </p:nvSpPr>
        <p:spPr>
          <a:xfrm>
            <a:off x="7120647" y="1322958"/>
            <a:ext cx="4426085" cy="41903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90000"/>
                  </a:schemeClr>
                </a:solidFill>
              </a:rPr>
              <a:t>klasisks  klusās dabas </a:t>
            </a:r>
            <a:r>
              <a:rPr lang="lv-LV" sz="2000" dirty="0" err="1">
                <a:solidFill>
                  <a:schemeClr val="bg2">
                    <a:lumMod val="90000"/>
                  </a:schemeClr>
                </a:solidFill>
              </a:rPr>
              <a:t>iekomponējums</a:t>
            </a:r>
            <a:r>
              <a:rPr lang="lv-LV" sz="2000" dirty="0">
                <a:solidFill>
                  <a:schemeClr val="bg2">
                    <a:lumMod val="90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90000"/>
                  </a:schemeClr>
                </a:solidFill>
              </a:rPr>
              <a:t>tonālo attiecību un gleznojums, atainojot  klusās dabas priekšmetu formas un materialitātes;</a:t>
            </a:r>
          </a:p>
          <a:p>
            <a:pPr marL="285750" indent="-285750">
              <a:lnSpc>
                <a:spcPct val="150000"/>
              </a:lnSpc>
              <a:buFont typeface="Arial" panose="020B0604020202020204" pitchFamily="34" charset="0"/>
              <a:buChar char="•"/>
            </a:pPr>
            <a:r>
              <a:rPr lang="lv-LV" sz="2000" dirty="0">
                <a:solidFill>
                  <a:schemeClr val="bg2">
                    <a:lumMod val="90000"/>
                  </a:schemeClr>
                </a:solidFill>
              </a:rPr>
              <a:t>kolorīta atainojums, ievērojot silti - vēso attiecību un apgaismojuma atainojuma nosacījumus.</a:t>
            </a:r>
            <a:endParaRPr lang="en-US" sz="2000" dirty="0">
              <a:solidFill>
                <a:schemeClr val="bg2">
                  <a:lumMod val="90000"/>
                </a:schemeClr>
              </a:solidFill>
            </a:endParaRPr>
          </a:p>
        </p:txBody>
      </p:sp>
      <p:pic>
        <p:nvPicPr>
          <p:cNvPr id="6" name="Attēls 5" descr="Attēls, kurā ir glezna, klusā daba, klusās dabas fotogrāfija, auglis&#10;&#10;Mākslīgā intelekta ģenerētais saturs var būt nepareizs.">
            <a:extLst>
              <a:ext uri="{FF2B5EF4-FFF2-40B4-BE49-F238E27FC236}">
                <a16:creationId xmlns:a16="http://schemas.microsoft.com/office/drawing/2014/main" id="{29532B8E-E249-52E7-FA90-46600B2A83D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04672" y="5720"/>
            <a:ext cx="5924143" cy="6041902"/>
          </a:xfrm>
          <a:prstGeom prst="rect">
            <a:avLst/>
          </a:prstGeom>
        </p:spPr>
      </p:pic>
      <p:sp>
        <p:nvSpPr>
          <p:cNvPr id="7" name="TextBox 6">
            <a:extLst>
              <a:ext uri="{FF2B5EF4-FFF2-40B4-BE49-F238E27FC236}">
                <a16:creationId xmlns:a16="http://schemas.microsoft.com/office/drawing/2014/main" id="{1884CC7D-33F7-4360-55DC-BC4836935871}"/>
              </a:ext>
            </a:extLst>
          </p:cNvPr>
          <p:cNvSpPr txBox="1"/>
          <p:nvPr/>
        </p:nvSpPr>
        <p:spPr>
          <a:xfrm>
            <a:off x="87550" y="6070060"/>
            <a:ext cx="9698476" cy="496996"/>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Viktorija Petrova, 50 / 50 cm, kartons, guaša, 4. k. REST, ped. J. Šilova</a:t>
            </a:r>
            <a:endParaRPr lang="en-US" sz="2000" dirty="0">
              <a:solidFill>
                <a:schemeClr val="bg1">
                  <a:lumMod val="65000"/>
                </a:schemeClr>
              </a:solidFill>
            </a:endParaRPr>
          </a:p>
        </p:txBody>
      </p:sp>
    </p:spTree>
    <p:extLst>
      <p:ext uri="{BB962C8B-B14F-4D97-AF65-F5344CB8AC3E}">
        <p14:creationId xmlns:p14="http://schemas.microsoft.com/office/powerpoint/2010/main" val="30348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F8B7A482-CA77-1DF1-C19C-1803CCA4817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8388" y="166445"/>
            <a:ext cx="6028794" cy="5869862"/>
          </a:xfrm>
          <a:prstGeom prst="rect">
            <a:avLst/>
          </a:prstGeom>
        </p:spPr>
      </p:pic>
      <p:sp>
        <p:nvSpPr>
          <p:cNvPr id="4" name="TextBox 3">
            <a:extLst>
              <a:ext uri="{FF2B5EF4-FFF2-40B4-BE49-F238E27FC236}">
                <a16:creationId xmlns:a16="http://schemas.microsoft.com/office/drawing/2014/main" id="{77DB99B5-6CB1-44FF-3353-4346BFCB6859}"/>
              </a:ext>
            </a:extLst>
          </p:cNvPr>
          <p:cNvSpPr txBox="1"/>
          <p:nvPr/>
        </p:nvSpPr>
        <p:spPr>
          <a:xfrm>
            <a:off x="104620" y="6108971"/>
            <a:ext cx="7940151" cy="504433"/>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Ieva </a:t>
            </a:r>
            <a:r>
              <a:rPr lang="lv-LV" sz="2000" dirty="0" err="1">
                <a:solidFill>
                  <a:schemeClr val="bg1">
                    <a:lumMod val="65000"/>
                  </a:schemeClr>
                </a:solidFill>
              </a:rPr>
              <a:t>Dzalbe</a:t>
            </a:r>
            <a:r>
              <a:rPr lang="lv-LV" sz="2000" dirty="0">
                <a:solidFill>
                  <a:schemeClr val="bg1">
                    <a:lumMod val="65000"/>
                  </a:schemeClr>
                </a:solidFill>
              </a:rPr>
              <a:t>,  50 / 50 cm, kartons, akrils , 1. k. MG, ped. I. Onževa</a:t>
            </a:r>
            <a:endParaRPr lang="en-US" sz="2000" dirty="0">
              <a:solidFill>
                <a:schemeClr val="bg1">
                  <a:lumMod val="65000"/>
                </a:schemeClr>
              </a:solidFill>
            </a:endParaRPr>
          </a:p>
        </p:txBody>
      </p:sp>
      <p:sp>
        <p:nvSpPr>
          <p:cNvPr id="5" name="TextBox 4">
            <a:extLst>
              <a:ext uri="{FF2B5EF4-FFF2-40B4-BE49-F238E27FC236}">
                <a16:creationId xmlns:a16="http://schemas.microsoft.com/office/drawing/2014/main" id="{39A7F82C-AF1E-E616-CB9E-27AF9BD06381}"/>
              </a:ext>
            </a:extLst>
          </p:cNvPr>
          <p:cNvSpPr txBox="1"/>
          <p:nvPr/>
        </p:nvSpPr>
        <p:spPr>
          <a:xfrm>
            <a:off x="7120647" y="389103"/>
            <a:ext cx="4426085" cy="55745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400" dirty="0">
                <a:solidFill>
                  <a:schemeClr val="bg1">
                    <a:lumMod val="65000"/>
                  </a:schemeClr>
                </a:solidFill>
              </a:rPr>
              <a:t>klasisks  klusās dabas </a:t>
            </a:r>
            <a:r>
              <a:rPr lang="lv-LV" sz="2400" dirty="0" err="1">
                <a:solidFill>
                  <a:schemeClr val="bg1">
                    <a:lumMod val="65000"/>
                  </a:schemeClr>
                </a:solidFill>
              </a:rPr>
              <a:t>iekomponējums</a:t>
            </a:r>
            <a:r>
              <a:rPr lang="lv-LV" sz="2400" dirty="0">
                <a:solidFill>
                  <a:schemeClr val="bg1">
                    <a:lumMod val="65000"/>
                  </a:schemeClr>
                </a:solidFill>
              </a:rPr>
              <a:t> ar vienu flīžu kompozīciju; </a:t>
            </a:r>
          </a:p>
          <a:p>
            <a:pPr marL="285750" indent="-285750">
              <a:lnSpc>
                <a:spcPct val="150000"/>
              </a:lnSpc>
              <a:buFont typeface="Arial" panose="020B0604020202020204" pitchFamily="34" charset="0"/>
              <a:buChar char="•"/>
            </a:pPr>
            <a:r>
              <a:rPr lang="lv-LV" sz="2400" dirty="0">
                <a:solidFill>
                  <a:schemeClr val="bg1">
                    <a:lumMod val="65000"/>
                  </a:schemeClr>
                </a:solidFill>
              </a:rPr>
              <a:t>tonālo attiecību gleznojums, atainojot  klusās dabas priekšmetu  materialitāti;</a:t>
            </a:r>
          </a:p>
          <a:p>
            <a:pPr marL="285750" indent="-285750">
              <a:lnSpc>
                <a:spcPct val="150000"/>
              </a:lnSpc>
              <a:buFont typeface="Arial" panose="020B0604020202020204" pitchFamily="34" charset="0"/>
              <a:buChar char="•"/>
            </a:pPr>
            <a:r>
              <a:rPr lang="lv-LV" sz="2400" dirty="0">
                <a:solidFill>
                  <a:schemeClr val="bg1">
                    <a:lumMod val="65000"/>
                  </a:schemeClr>
                </a:solidFill>
              </a:rPr>
              <a:t>kolorīta atainojums, ievērojot silti - vēso attiecību un apgaismojuma atainojuma nosacījumus.</a:t>
            </a:r>
            <a:endParaRPr lang="en-US" sz="2400" dirty="0">
              <a:solidFill>
                <a:schemeClr val="bg1">
                  <a:lumMod val="65000"/>
                </a:schemeClr>
              </a:solidFill>
            </a:endParaRPr>
          </a:p>
        </p:txBody>
      </p:sp>
    </p:spTree>
    <p:extLst>
      <p:ext uri="{BB962C8B-B14F-4D97-AF65-F5344CB8AC3E}">
        <p14:creationId xmlns:p14="http://schemas.microsoft.com/office/powerpoint/2010/main" val="250637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92000"/>
          </a:schemeClr>
        </a:solidFill>
        <a:effectLst/>
      </p:bgPr>
    </p:bg>
    <p:spTree>
      <p:nvGrpSpPr>
        <p:cNvPr id="1" name=""/>
        <p:cNvGrpSpPr/>
        <p:nvPr/>
      </p:nvGrpSpPr>
      <p:grpSpPr>
        <a:xfrm>
          <a:off x="0" y="0"/>
          <a:ext cx="0" cy="0"/>
          <a:chOff x="0" y="0"/>
          <a:chExt cx="0" cy="0"/>
        </a:xfrm>
      </p:grpSpPr>
      <p:pic>
        <p:nvPicPr>
          <p:cNvPr id="3" name="Attēls 2" descr="Attēls, kurā ir glezna, klusā daba, klusās dabas fotogrāfija, māksla&#10;&#10;Mākslīgā intelekta ģenerētais saturs var būt nepareizs.">
            <a:extLst>
              <a:ext uri="{FF2B5EF4-FFF2-40B4-BE49-F238E27FC236}">
                <a16:creationId xmlns:a16="http://schemas.microsoft.com/office/drawing/2014/main" id="{75ADB557-D411-7892-E708-A0DE46C1590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7668" y="-9932"/>
            <a:ext cx="6073238" cy="6118697"/>
          </a:xfrm>
          <a:prstGeom prst="rect">
            <a:avLst/>
          </a:prstGeom>
        </p:spPr>
      </p:pic>
      <p:sp>
        <p:nvSpPr>
          <p:cNvPr id="4" name="TextBox 3">
            <a:extLst>
              <a:ext uri="{FF2B5EF4-FFF2-40B4-BE49-F238E27FC236}">
                <a16:creationId xmlns:a16="http://schemas.microsoft.com/office/drawing/2014/main" id="{A5072AAE-6EBE-06CE-CB45-7B088952EDF4}"/>
              </a:ext>
            </a:extLst>
          </p:cNvPr>
          <p:cNvSpPr txBox="1"/>
          <p:nvPr/>
        </p:nvSpPr>
        <p:spPr>
          <a:xfrm>
            <a:off x="7120647" y="933850"/>
            <a:ext cx="4426085" cy="46608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90000"/>
                  </a:schemeClr>
                </a:solidFill>
              </a:rPr>
              <a:t>klasisks  klusās dabas </a:t>
            </a:r>
            <a:r>
              <a:rPr lang="lv-LV" sz="2000" dirty="0" err="1">
                <a:solidFill>
                  <a:schemeClr val="bg2">
                    <a:lumMod val="90000"/>
                  </a:schemeClr>
                </a:solidFill>
              </a:rPr>
              <a:t>iekomponējums</a:t>
            </a:r>
            <a:r>
              <a:rPr lang="lv-LV" sz="2000" dirty="0">
                <a:solidFill>
                  <a:schemeClr val="bg2">
                    <a:lumMod val="90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90000"/>
                  </a:schemeClr>
                </a:solidFill>
              </a:rPr>
              <a:t>tonālo attiecību un gleznojums, atainojot  klusās dabas priekšmetu formas un materialitāti ar izteiksmīgas  faktūras triepieniem;</a:t>
            </a:r>
          </a:p>
          <a:p>
            <a:pPr marL="285750" indent="-285750">
              <a:lnSpc>
                <a:spcPct val="150000"/>
              </a:lnSpc>
              <a:buFont typeface="Arial" panose="020B0604020202020204" pitchFamily="34" charset="0"/>
              <a:buChar char="•"/>
            </a:pPr>
            <a:r>
              <a:rPr lang="lv-LV" sz="2000" dirty="0">
                <a:solidFill>
                  <a:schemeClr val="bg2">
                    <a:lumMod val="90000"/>
                  </a:schemeClr>
                </a:solidFill>
              </a:rPr>
              <a:t>piesātinātu krāsu kolorīta atainojums, ievērojot silti - vēso attiecību un dabīga apgaismojuma atainojuma nosacījumus.</a:t>
            </a:r>
            <a:endParaRPr lang="en-US" sz="2000" dirty="0">
              <a:solidFill>
                <a:schemeClr val="bg2">
                  <a:lumMod val="90000"/>
                </a:schemeClr>
              </a:solidFill>
            </a:endParaRPr>
          </a:p>
        </p:txBody>
      </p:sp>
      <p:sp>
        <p:nvSpPr>
          <p:cNvPr id="5" name="TextBox 4">
            <a:extLst>
              <a:ext uri="{FF2B5EF4-FFF2-40B4-BE49-F238E27FC236}">
                <a16:creationId xmlns:a16="http://schemas.microsoft.com/office/drawing/2014/main" id="{0C76CA7E-90CA-2012-5725-7C93CF2A40B2}"/>
              </a:ext>
            </a:extLst>
          </p:cNvPr>
          <p:cNvSpPr txBox="1"/>
          <p:nvPr/>
        </p:nvSpPr>
        <p:spPr>
          <a:xfrm>
            <a:off x="-320227" y="6108971"/>
            <a:ext cx="9389574" cy="588559"/>
          </a:xfrm>
          <a:prstGeom prst="rect">
            <a:avLst/>
          </a:prstGeom>
          <a:noFill/>
        </p:spPr>
        <p:txBody>
          <a:bodyPr wrap="square" rtlCol="0">
            <a:spAutoFit/>
          </a:bodyPr>
          <a:lstStyle/>
          <a:p>
            <a:pPr algn="ctr">
              <a:lnSpc>
                <a:spcPct val="150000"/>
              </a:lnSpc>
            </a:pPr>
            <a:r>
              <a:rPr lang="lv-LV" sz="2400" dirty="0">
                <a:solidFill>
                  <a:schemeClr val="bg1">
                    <a:lumMod val="65000"/>
                  </a:schemeClr>
                </a:solidFill>
              </a:rPr>
              <a:t>Liāna Strode, 50 / 50 cm, kartons, akrils, 3. k. MF, ped. I. Onževa</a:t>
            </a:r>
            <a:endParaRPr lang="en-US" sz="2400" dirty="0">
              <a:solidFill>
                <a:schemeClr val="bg1">
                  <a:lumMod val="65000"/>
                </a:schemeClr>
              </a:solidFill>
            </a:endParaRPr>
          </a:p>
        </p:txBody>
      </p:sp>
    </p:spTree>
    <p:extLst>
      <p:ext uri="{BB962C8B-B14F-4D97-AF65-F5344CB8AC3E}">
        <p14:creationId xmlns:p14="http://schemas.microsoft.com/office/powerpoint/2010/main" val="67445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Attēls 2" descr="Attēls, kurā ir glezna, māksla, klusā daba, krāsa&#10;&#10;Mākslīgā intelekta ģenerētais saturs var būt nepareizs.">
            <a:extLst>
              <a:ext uri="{FF2B5EF4-FFF2-40B4-BE49-F238E27FC236}">
                <a16:creationId xmlns:a16="http://schemas.microsoft.com/office/drawing/2014/main" id="{8B7D4FE7-5194-3398-1A53-A8DC7E1E3D5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1209" y="0"/>
            <a:ext cx="6090761" cy="6046201"/>
          </a:xfrm>
          <a:prstGeom prst="rect">
            <a:avLst/>
          </a:prstGeom>
        </p:spPr>
      </p:pic>
      <p:sp>
        <p:nvSpPr>
          <p:cNvPr id="5" name="TextBox 4">
            <a:extLst>
              <a:ext uri="{FF2B5EF4-FFF2-40B4-BE49-F238E27FC236}">
                <a16:creationId xmlns:a16="http://schemas.microsoft.com/office/drawing/2014/main" id="{AF709F91-F5C5-7CC1-A0CC-A366712CBEE4}"/>
              </a:ext>
            </a:extLst>
          </p:cNvPr>
          <p:cNvSpPr txBox="1"/>
          <p:nvPr/>
        </p:nvSpPr>
        <p:spPr>
          <a:xfrm>
            <a:off x="7120647" y="1322958"/>
            <a:ext cx="4426085" cy="41903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1">
                    <a:lumMod val="65000"/>
                  </a:schemeClr>
                </a:solidFill>
              </a:rPr>
              <a:t>klasisks  klusās dabas </a:t>
            </a:r>
            <a:r>
              <a:rPr lang="lv-LV" sz="2000" dirty="0" err="1">
                <a:solidFill>
                  <a:schemeClr val="bg1">
                    <a:lumMod val="65000"/>
                  </a:schemeClr>
                </a:solidFill>
              </a:rPr>
              <a:t>iekomponējums</a:t>
            </a:r>
            <a:r>
              <a:rPr lang="lv-LV" sz="2000" dirty="0">
                <a:solidFill>
                  <a:schemeClr val="bg1">
                    <a:lumMod val="6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1">
                    <a:lumMod val="65000"/>
                  </a:schemeClr>
                </a:solidFill>
              </a:rPr>
              <a:t>tonālo attiecību un gleznojums, atainojot  klusās dabas priekšmetu formas un materialitātes;</a:t>
            </a:r>
          </a:p>
          <a:p>
            <a:pPr marL="285750" indent="-285750">
              <a:lnSpc>
                <a:spcPct val="150000"/>
              </a:lnSpc>
              <a:buFont typeface="Arial" panose="020B0604020202020204" pitchFamily="34" charset="0"/>
              <a:buChar char="•"/>
            </a:pPr>
            <a:r>
              <a:rPr lang="lv-LV" sz="2000" dirty="0">
                <a:solidFill>
                  <a:schemeClr val="bg1">
                    <a:lumMod val="65000"/>
                  </a:schemeClr>
                </a:solidFill>
              </a:rPr>
              <a:t>kolorīta atainojums, ievērojot silti - vēso attiecību un apgaismojuma atainojuma nosacījumus.</a:t>
            </a:r>
            <a:endParaRPr lang="en-US" sz="2000" dirty="0">
              <a:solidFill>
                <a:schemeClr val="bg1">
                  <a:lumMod val="65000"/>
                </a:schemeClr>
              </a:solidFill>
            </a:endParaRPr>
          </a:p>
        </p:txBody>
      </p:sp>
      <p:sp>
        <p:nvSpPr>
          <p:cNvPr id="2" name="TextBox 1">
            <a:extLst>
              <a:ext uri="{FF2B5EF4-FFF2-40B4-BE49-F238E27FC236}">
                <a16:creationId xmlns:a16="http://schemas.microsoft.com/office/drawing/2014/main" id="{EB0BC514-08F7-5ABA-6EEF-0CDE116C7349}"/>
              </a:ext>
            </a:extLst>
          </p:cNvPr>
          <p:cNvSpPr txBox="1"/>
          <p:nvPr/>
        </p:nvSpPr>
        <p:spPr>
          <a:xfrm>
            <a:off x="182866" y="6070060"/>
            <a:ext cx="9587298" cy="496996"/>
          </a:xfrm>
          <a:prstGeom prst="rect">
            <a:avLst/>
          </a:prstGeom>
          <a:noFill/>
        </p:spPr>
        <p:txBody>
          <a:bodyPr wrap="square" rtlCol="0">
            <a:spAutoFit/>
          </a:bodyPr>
          <a:lstStyle/>
          <a:p>
            <a:pPr algn="ctr">
              <a:lnSpc>
                <a:spcPct val="150000"/>
              </a:lnSpc>
            </a:pPr>
            <a:r>
              <a:rPr lang="lv-LV" sz="2000" dirty="0" err="1">
                <a:solidFill>
                  <a:schemeClr val="bg1">
                    <a:lumMod val="65000"/>
                  </a:schemeClr>
                </a:solidFill>
              </a:rPr>
              <a:t>Olesja</a:t>
            </a:r>
            <a:r>
              <a:rPr lang="lv-LV" sz="2000" dirty="0">
                <a:solidFill>
                  <a:schemeClr val="bg1">
                    <a:lumMod val="65000"/>
                  </a:schemeClr>
                </a:solidFill>
              </a:rPr>
              <a:t> Fjodorova, 50 / 50 cm, kartons, guaša, 4. k., MDT, ped. J. Šilova</a:t>
            </a:r>
            <a:endParaRPr lang="en-US" sz="2000" dirty="0">
              <a:solidFill>
                <a:schemeClr val="bg1">
                  <a:lumMod val="65000"/>
                </a:schemeClr>
              </a:solidFill>
            </a:endParaRPr>
          </a:p>
        </p:txBody>
      </p:sp>
    </p:spTree>
    <p:extLst>
      <p:ext uri="{BB962C8B-B14F-4D97-AF65-F5344CB8AC3E}">
        <p14:creationId xmlns:p14="http://schemas.microsoft.com/office/powerpoint/2010/main" val="127260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Attēls 2" descr="Attēls, kurā ir māksla, glezna, modernā māksla, vizuālā māksla&#10;&#10;Mākslīgā intelekta ģenerētais saturs var būt nepareizs.">
            <a:extLst>
              <a:ext uri="{FF2B5EF4-FFF2-40B4-BE49-F238E27FC236}">
                <a16:creationId xmlns:a16="http://schemas.microsoft.com/office/drawing/2014/main" id="{A0F44A4E-F694-442D-F97A-CC247F089E8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1729" y="-8423"/>
            <a:ext cx="5692992" cy="5772062"/>
          </a:xfrm>
          <a:prstGeom prst="rect">
            <a:avLst/>
          </a:prstGeom>
        </p:spPr>
      </p:pic>
      <p:sp>
        <p:nvSpPr>
          <p:cNvPr id="4" name="TextBox 3">
            <a:extLst>
              <a:ext uri="{FF2B5EF4-FFF2-40B4-BE49-F238E27FC236}">
                <a16:creationId xmlns:a16="http://schemas.microsoft.com/office/drawing/2014/main" id="{305D9034-48C8-7A62-0788-B9D19B11AD2D}"/>
              </a:ext>
            </a:extLst>
          </p:cNvPr>
          <p:cNvSpPr txBox="1"/>
          <p:nvPr/>
        </p:nvSpPr>
        <p:spPr>
          <a:xfrm>
            <a:off x="6624329" y="262641"/>
            <a:ext cx="4426084" cy="33706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1600" dirty="0">
                <a:solidFill>
                  <a:schemeClr val="bg2">
                    <a:lumMod val="75000"/>
                  </a:schemeClr>
                </a:solidFill>
              </a:rPr>
              <a:t>klasisks  klusās dabas </a:t>
            </a:r>
            <a:r>
              <a:rPr lang="lv-LV" sz="1600" dirty="0" err="1">
                <a:solidFill>
                  <a:schemeClr val="bg2">
                    <a:lumMod val="75000"/>
                  </a:schemeClr>
                </a:solidFill>
              </a:rPr>
              <a:t>iekomponējums</a:t>
            </a:r>
            <a:r>
              <a:rPr lang="lv-LV" sz="1600" dirty="0">
                <a:solidFill>
                  <a:schemeClr val="bg2">
                    <a:lumMod val="75000"/>
                  </a:schemeClr>
                </a:solidFill>
              </a:rPr>
              <a:t> ar vienu flīžu kompozīciju; </a:t>
            </a:r>
          </a:p>
          <a:p>
            <a:pPr marL="285750" indent="-285750">
              <a:lnSpc>
                <a:spcPct val="150000"/>
              </a:lnSpc>
              <a:buFont typeface="Arial" panose="020B0604020202020204" pitchFamily="34" charset="0"/>
              <a:buChar char="•"/>
            </a:pPr>
            <a:r>
              <a:rPr lang="lv-LV" sz="1600" dirty="0">
                <a:solidFill>
                  <a:schemeClr val="bg2">
                    <a:lumMod val="75000"/>
                  </a:schemeClr>
                </a:solidFill>
              </a:rPr>
              <a:t>tonālo attiecību un gleznojums, atainojot  klusās dabas priekšmetu formas un materialitātes ar izteiksmīgiem otas triepieniem;</a:t>
            </a:r>
          </a:p>
          <a:p>
            <a:pPr marL="285750" indent="-285750">
              <a:lnSpc>
                <a:spcPct val="150000"/>
              </a:lnSpc>
              <a:buFont typeface="Arial" panose="020B0604020202020204" pitchFamily="34" charset="0"/>
              <a:buChar char="•"/>
            </a:pPr>
            <a:r>
              <a:rPr lang="lv-LV" sz="1600" dirty="0">
                <a:solidFill>
                  <a:schemeClr val="bg2">
                    <a:lumMod val="75000"/>
                  </a:schemeClr>
                </a:solidFill>
              </a:rPr>
              <a:t>piesātinātu krāsu kolorīta atainojums, ievērojot silti - vēso attiecību nosacījumus uz krāsaina gruntēta pamata.</a:t>
            </a:r>
            <a:endParaRPr lang="en-US" sz="1600" dirty="0">
              <a:solidFill>
                <a:schemeClr val="bg2">
                  <a:lumMod val="75000"/>
                </a:schemeClr>
              </a:solidFill>
            </a:endParaRPr>
          </a:p>
        </p:txBody>
      </p:sp>
      <p:sp>
        <p:nvSpPr>
          <p:cNvPr id="5" name="TextBox 4">
            <a:extLst>
              <a:ext uri="{FF2B5EF4-FFF2-40B4-BE49-F238E27FC236}">
                <a16:creationId xmlns:a16="http://schemas.microsoft.com/office/drawing/2014/main" id="{140B5A6D-778B-E272-78DC-1DDFA9DD27C3}"/>
              </a:ext>
            </a:extLst>
          </p:cNvPr>
          <p:cNvSpPr txBox="1"/>
          <p:nvPr/>
        </p:nvSpPr>
        <p:spPr>
          <a:xfrm>
            <a:off x="26800" y="6108971"/>
            <a:ext cx="9156109" cy="496996"/>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Deniss </a:t>
            </a:r>
            <a:r>
              <a:rPr lang="lv-LV" sz="2000" dirty="0" err="1">
                <a:solidFill>
                  <a:schemeClr val="bg1">
                    <a:lumMod val="65000"/>
                  </a:schemeClr>
                </a:solidFill>
              </a:rPr>
              <a:t>Maļarovs</a:t>
            </a:r>
            <a:r>
              <a:rPr lang="lv-LV" sz="2000" dirty="0">
                <a:solidFill>
                  <a:schemeClr val="bg1">
                    <a:lumMod val="65000"/>
                  </a:schemeClr>
                </a:solidFill>
              </a:rPr>
              <a:t>, 50 / 50 cm, kartons, guaša, 2. k. KOM, ped. I. Onževa</a:t>
            </a:r>
            <a:endParaRPr lang="en-US" sz="2000" dirty="0">
              <a:solidFill>
                <a:schemeClr val="bg1">
                  <a:lumMod val="65000"/>
                </a:schemeClr>
              </a:solidFill>
            </a:endParaRPr>
          </a:p>
        </p:txBody>
      </p:sp>
      <p:pic>
        <p:nvPicPr>
          <p:cNvPr id="2" name="Attēls 1" descr="Attēls, kurā ir māksla, glezna, modernā māksla, raksts&#10;&#10;Mākslīgā intelekta ģenerētais saturs var būt nepareizs.">
            <a:extLst>
              <a:ext uri="{FF2B5EF4-FFF2-40B4-BE49-F238E27FC236}">
                <a16:creationId xmlns:a16="http://schemas.microsoft.com/office/drawing/2014/main" id="{847D5B87-9768-FCE2-F42E-1D982C55B42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12117" y="3871635"/>
            <a:ext cx="1854384" cy="1892004"/>
          </a:xfrm>
          <a:prstGeom prst="rect">
            <a:avLst/>
          </a:prstGeom>
        </p:spPr>
      </p:pic>
      <p:sp>
        <p:nvSpPr>
          <p:cNvPr id="6" name="TextBox 5">
            <a:extLst>
              <a:ext uri="{FF2B5EF4-FFF2-40B4-BE49-F238E27FC236}">
                <a16:creationId xmlns:a16="http://schemas.microsoft.com/office/drawing/2014/main" id="{9F4558F5-5B19-0BD8-5A62-465B91F527A7}"/>
              </a:ext>
            </a:extLst>
          </p:cNvPr>
          <p:cNvSpPr txBox="1"/>
          <p:nvPr/>
        </p:nvSpPr>
        <p:spPr>
          <a:xfrm>
            <a:off x="6902623" y="3758263"/>
            <a:ext cx="2882349" cy="2262671"/>
          </a:xfrm>
          <a:prstGeom prst="rect">
            <a:avLst/>
          </a:prstGeom>
          <a:noFill/>
        </p:spPr>
        <p:txBody>
          <a:bodyPr wrap="square" rtlCol="0">
            <a:spAutoFit/>
          </a:bodyPr>
          <a:lstStyle/>
          <a:p>
            <a:pPr>
              <a:lnSpc>
                <a:spcPct val="150000"/>
              </a:lnSpc>
            </a:pPr>
            <a:r>
              <a:rPr lang="lv-LV" sz="1600" dirty="0">
                <a:solidFill>
                  <a:schemeClr val="tx2">
                    <a:lumMod val="25000"/>
                    <a:lumOff val="75000"/>
                  </a:schemeClr>
                </a:solidFill>
              </a:rPr>
              <a:t>Flīžu ornamenta </a:t>
            </a:r>
          </a:p>
          <a:p>
            <a:pPr>
              <a:lnSpc>
                <a:spcPct val="150000"/>
              </a:lnSpc>
            </a:pPr>
            <a:r>
              <a:rPr lang="lv-LV" sz="1600" dirty="0">
                <a:solidFill>
                  <a:schemeClr val="tx2">
                    <a:lumMod val="25000"/>
                    <a:lumOff val="75000"/>
                  </a:schemeClr>
                </a:solidFill>
              </a:rPr>
              <a:t>kompozīcijas </a:t>
            </a:r>
          </a:p>
          <a:p>
            <a:pPr>
              <a:lnSpc>
                <a:spcPct val="150000"/>
              </a:lnSpc>
            </a:pPr>
            <a:r>
              <a:rPr lang="lv-LV" sz="1600" dirty="0">
                <a:solidFill>
                  <a:schemeClr val="tx2">
                    <a:lumMod val="25000"/>
                    <a:lumOff val="75000"/>
                  </a:schemeClr>
                </a:solidFill>
              </a:rPr>
              <a:t>kolorīta interpretācija,</a:t>
            </a:r>
          </a:p>
          <a:p>
            <a:pPr>
              <a:lnSpc>
                <a:spcPct val="150000"/>
              </a:lnSpc>
            </a:pPr>
            <a:r>
              <a:rPr lang="lv-LV" sz="1600" dirty="0">
                <a:solidFill>
                  <a:schemeClr val="tx2">
                    <a:lumMod val="25000"/>
                    <a:lumOff val="75000"/>
                  </a:schemeClr>
                </a:solidFill>
              </a:rPr>
              <a:t>( 30 /30 cm,</a:t>
            </a:r>
          </a:p>
          <a:p>
            <a:pPr>
              <a:lnSpc>
                <a:spcPct val="150000"/>
              </a:lnSpc>
            </a:pPr>
            <a:r>
              <a:rPr lang="lv-LV" sz="1600" dirty="0">
                <a:solidFill>
                  <a:schemeClr val="tx2">
                    <a:lumMod val="25000"/>
                    <a:lumOff val="75000"/>
                  </a:schemeClr>
                </a:solidFill>
              </a:rPr>
              <a:t> kartons, guaša )</a:t>
            </a:r>
          </a:p>
          <a:p>
            <a:pPr>
              <a:lnSpc>
                <a:spcPct val="150000"/>
              </a:lnSpc>
            </a:pPr>
            <a:r>
              <a:rPr lang="lv-LV" sz="1600" dirty="0">
                <a:solidFill>
                  <a:schemeClr val="tx2">
                    <a:lumMod val="25000"/>
                    <a:lumOff val="75000"/>
                  </a:schemeClr>
                </a:solidFill>
              </a:rPr>
              <a:t> </a:t>
            </a:r>
            <a:endParaRPr lang="en-US" sz="1600" dirty="0">
              <a:solidFill>
                <a:schemeClr val="tx2">
                  <a:lumMod val="25000"/>
                  <a:lumOff val="75000"/>
                </a:schemeClr>
              </a:solidFill>
            </a:endParaRPr>
          </a:p>
        </p:txBody>
      </p:sp>
    </p:spTree>
    <p:extLst>
      <p:ext uri="{BB962C8B-B14F-4D97-AF65-F5344CB8AC3E}">
        <p14:creationId xmlns:p14="http://schemas.microsoft.com/office/powerpoint/2010/main" val="85566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Attēls 2" descr="Attēls, kurā ir glezna, modernā māksla, māksla, krāsa&#10;&#10;Mākslīgā intelekta ģenerētais saturs var būt nepareizs.">
            <a:extLst>
              <a:ext uri="{FF2B5EF4-FFF2-40B4-BE49-F238E27FC236}">
                <a16:creationId xmlns:a16="http://schemas.microsoft.com/office/drawing/2014/main" id="{56269C35-BF7B-87EA-E8D0-8AA0FD1D5E5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6034" y="321013"/>
            <a:ext cx="5845129" cy="5801662"/>
          </a:xfrm>
          <a:prstGeom prst="rect">
            <a:avLst/>
          </a:prstGeom>
        </p:spPr>
      </p:pic>
      <p:sp>
        <p:nvSpPr>
          <p:cNvPr id="4" name="TextBox 3">
            <a:extLst>
              <a:ext uri="{FF2B5EF4-FFF2-40B4-BE49-F238E27FC236}">
                <a16:creationId xmlns:a16="http://schemas.microsoft.com/office/drawing/2014/main" id="{F36F0517-303C-9639-52BC-870E37137E56}"/>
              </a:ext>
            </a:extLst>
          </p:cNvPr>
          <p:cNvSpPr txBox="1"/>
          <p:nvPr/>
        </p:nvSpPr>
        <p:spPr>
          <a:xfrm>
            <a:off x="7120647" y="982490"/>
            <a:ext cx="4426085" cy="46608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1">
                    <a:lumMod val="65000"/>
                  </a:schemeClr>
                </a:solidFill>
              </a:rPr>
              <a:t>klasisks  klusās dabas </a:t>
            </a:r>
            <a:r>
              <a:rPr lang="lv-LV" sz="2000" dirty="0" err="1">
                <a:solidFill>
                  <a:schemeClr val="bg1">
                    <a:lumMod val="65000"/>
                  </a:schemeClr>
                </a:solidFill>
              </a:rPr>
              <a:t>iekomponējums</a:t>
            </a:r>
            <a:r>
              <a:rPr lang="lv-LV" sz="2000" dirty="0">
                <a:solidFill>
                  <a:schemeClr val="bg1">
                    <a:lumMod val="6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1">
                    <a:lumMod val="65000"/>
                  </a:schemeClr>
                </a:solidFill>
              </a:rPr>
              <a:t>tonālo attiecību un gleznojums, atainojot  klusās dabas priekšmetu formas un materialitātes ar izteiksmīgas  faktūras triepieniem;</a:t>
            </a:r>
          </a:p>
          <a:p>
            <a:pPr marL="285750" indent="-285750">
              <a:lnSpc>
                <a:spcPct val="150000"/>
              </a:lnSpc>
              <a:buFont typeface="Arial" panose="020B0604020202020204" pitchFamily="34" charset="0"/>
              <a:buChar char="•"/>
            </a:pPr>
            <a:r>
              <a:rPr lang="lv-LV" sz="2000" dirty="0">
                <a:solidFill>
                  <a:schemeClr val="bg1">
                    <a:lumMod val="65000"/>
                  </a:schemeClr>
                </a:solidFill>
              </a:rPr>
              <a:t>piesātinātu krāsu kolorīta atainojums, ievērojot silti - vēso attiecību un dabīga apgaismojuma atainojuma nosacījumus.</a:t>
            </a:r>
            <a:endParaRPr lang="en-US" sz="2000" dirty="0">
              <a:solidFill>
                <a:schemeClr val="bg1">
                  <a:lumMod val="65000"/>
                </a:schemeClr>
              </a:solidFill>
            </a:endParaRPr>
          </a:p>
        </p:txBody>
      </p:sp>
      <p:sp>
        <p:nvSpPr>
          <p:cNvPr id="2" name="TextBox 1">
            <a:extLst>
              <a:ext uri="{FF2B5EF4-FFF2-40B4-BE49-F238E27FC236}">
                <a16:creationId xmlns:a16="http://schemas.microsoft.com/office/drawing/2014/main" id="{0DAD1543-A4C6-6920-881B-2B2BB2A033DC}"/>
              </a:ext>
            </a:extLst>
          </p:cNvPr>
          <p:cNvSpPr txBox="1"/>
          <p:nvPr/>
        </p:nvSpPr>
        <p:spPr>
          <a:xfrm>
            <a:off x="26798" y="6108971"/>
            <a:ext cx="8611363" cy="504433"/>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Milena </a:t>
            </a:r>
            <a:r>
              <a:rPr lang="lv-LV" sz="2000" dirty="0" err="1">
                <a:solidFill>
                  <a:schemeClr val="bg1">
                    <a:lumMod val="65000"/>
                  </a:schemeClr>
                </a:solidFill>
              </a:rPr>
              <a:t>Bogdanova</a:t>
            </a:r>
            <a:r>
              <a:rPr lang="lv-LV" sz="2000" dirty="0">
                <a:solidFill>
                  <a:schemeClr val="bg1">
                    <a:lumMod val="65000"/>
                  </a:schemeClr>
                </a:solidFill>
              </a:rPr>
              <a:t>  ,50 / 50 cm, kartons, akrils,  1. k. MG, ped. I. Onževa</a:t>
            </a:r>
            <a:endParaRPr lang="en-US" sz="2000" dirty="0">
              <a:solidFill>
                <a:schemeClr val="bg1">
                  <a:lumMod val="65000"/>
                </a:schemeClr>
              </a:solidFill>
            </a:endParaRPr>
          </a:p>
        </p:txBody>
      </p:sp>
    </p:spTree>
    <p:extLst>
      <p:ext uri="{BB962C8B-B14F-4D97-AF65-F5344CB8AC3E}">
        <p14:creationId xmlns:p14="http://schemas.microsoft.com/office/powerpoint/2010/main" val="172801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B8F180B-0AB1-920C-634F-26A0CBB7E956}"/>
              </a:ext>
            </a:extLst>
          </p:cNvPr>
          <p:cNvSpPr txBox="1">
            <a:spLocks/>
          </p:cNvSpPr>
          <p:nvPr/>
        </p:nvSpPr>
        <p:spPr>
          <a:xfrm>
            <a:off x="526774" y="5649231"/>
            <a:ext cx="11181522" cy="192079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3600" dirty="0">
                <a:solidFill>
                  <a:schemeClr val="tx2">
                    <a:lumMod val="50000"/>
                    <a:lumOff val="50000"/>
                  </a:schemeClr>
                </a:solidFill>
              </a:rPr>
              <a:t>Klusās dabas izpildījums - stilizācija </a:t>
            </a:r>
            <a:endParaRPr lang="en-US" sz="3600" dirty="0">
              <a:solidFill>
                <a:schemeClr val="tx2">
                  <a:lumMod val="50000"/>
                  <a:lumOff val="50000"/>
                </a:schemeClr>
              </a:solidFill>
            </a:endParaRPr>
          </a:p>
        </p:txBody>
      </p:sp>
      <p:pic>
        <p:nvPicPr>
          <p:cNvPr id="4" name="Attēls 3" descr="Attēls, kurā ir glezna, zīmējums, modernā māksla, māksla&#10;&#10;Mākslīgā intelekta ģenerētais saturs var būt nepareizs.">
            <a:extLst>
              <a:ext uri="{FF2B5EF4-FFF2-40B4-BE49-F238E27FC236}">
                <a16:creationId xmlns:a16="http://schemas.microsoft.com/office/drawing/2014/main" id="{2B9858DB-CAA7-59B0-7657-8F70A6FDACA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98228" y="1393640"/>
            <a:ext cx="3595543" cy="3654178"/>
          </a:xfrm>
          <a:prstGeom prst="rect">
            <a:avLst/>
          </a:prstGeom>
        </p:spPr>
      </p:pic>
      <p:pic>
        <p:nvPicPr>
          <p:cNvPr id="3" name="Attēls 2" descr="Attēls, kurā ir māksla, glezna, modernā māksla, vizuālā māksla&#10;&#10;Mākslīgā intelekta ģenerētais saturs var būt nepareizs.">
            <a:extLst>
              <a:ext uri="{FF2B5EF4-FFF2-40B4-BE49-F238E27FC236}">
                <a16:creationId xmlns:a16="http://schemas.microsoft.com/office/drawing/2014/main" id="{32379934-1D0A-BF9A-540F-0C895816D22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0748" y="1393640"/>
            <a:ext cx="3686433" cy="3654178"/>
          </a:xfrm>
          <a:prstGeom prst="rect">
            <a:avLst/>
          </a:prstGeom>
        </p:spPr>
      </p:pic>
      <p:pic>
        <p:nvPicPr>
          <p:cNvPr id="5" name="Attēls 4" descr="Attēls, kurā ir māksla, glezna, modernā māksla, radošās mākslas&#10;&#10;Mākslīgā intelekta ģenerētais saturs var būt nepareizs.">
            <a:extLst>
              <a:ext uri="{FF2B5EF4-FFF2-40B4-BE49-F238E27FC236}">
                <a16:creationId xmlns:a16="http://schemas.microsoft.com/office/drawing/2014/main" id="{C2B68C66-F2DE-0C4D-7D88-88BE87B06C6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154818" y="1393640"/>
            <a:ext cx="3686433" cy="3643851"/>
          </a:xfrm>
          <a:prstGeom prst="rect">
            <a:avLst/>
          </a:prstGeom>
        </p:spPr>
      </p:pic>
    </p:spTree>
    <p:extLst>
      <p:ext uri="{BB962C8B-B14F-4D97-AF65-F5344CB8AC3E}">
        <p14:creationId xmlns:p14="http://schemas.microsoft.com/office/powerpoint/2010/main" val="61314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50000"/>
            <a:alpha val="86000"/>
          </a:schemeClr>
        </a:solidFill>
        <a:effectLst/>
      </p:bgPr>
    </p:bg>
    <p:spTree>
      <p:nvGrpSpPr>
        <p:cNvPr id="1" name=""/>
        <p:cNvGrpSpPr/>
        <p:nvPr/>
      </p:nvGrpSpPr>
      <p:grpSpPr>
        <a:xfrm>
          <a:off x="0" y="0"/>
          <a:ext cx="0" cy="0"/>
          <a:chOff x="0" y="0"/>
          <a:chExt cx="0" cy="0"/>
        </a:xfrm>
      </p:grpSpPr>
      <p:pic>
        <p:nvPicPr>
          <p:cNvPr id="3" name="Attēls 2" descr="Attēls, kurā ir māksla, glezna, modernā māksla, vizuālā māksla&#10;&#10;Mākslīgā intelekta ģenerētais saturs var būt nepareizs.">
            <a:extLst>
              <a:ext uri="{FF2B5EF4-FFF2-40B4-BE49-F238E27FC236}">
                <a16:creationId xmlns:a16="http://schemas.microsoft.com/office/drawing/2014/main" id="{555AD25F-3D8B-6E42-883C-D68CE1D5D15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78536" y="239402"/>
            <a:ext cx="5927369" cy="5875506"/>
          </a:xfrm>
          <a:prstGeom prst="rect">
            <a:avLst/>
          </a:prstGeom>
        </p:spPr>
      </p:pic>
      <p:sp>
        <p:nvSpPr>
          <p:cNvPr id="8" name="TextBox 7">
            <a:extLst>
              <a:ext uri="{FF2B5EF4-FFF2-40B4-BE49-F238E27FC236}">
                <a16:creationId xmlns:a16="http://schemas.microsoft.com/office/drawing/2014/main" id="{512EC011-B7C2-590D-336F-01048987E87A}"/>
              </a:ext>
            </a:extLst>
          </p:cNvPr>
          <p:cNvSpPr txBox="1"/>
          <p:nvPr/>
        </p:nvSpPr>
        <p:spPr>
          <a:xfrm>
            <a:off x="211626" y="6108971"/>
            <a:ext cx="9097743" cy="496996"/>
          </a:xfrm>
          <a:prstGeom prst="rect">
            <a:avLst/>
          </a:prstGeom>
          <a:noFill/>
        </p:spPr>
        <p:txBody>
          <a:bodyPr wrap="square" rtlCol="0">
            <a:spAutoFit/>
          </a:bodyPr>
          <a:lstStyle/>
          <a:p>
            <a:pPr algn="ctr">
              <a:lnSpc>
                <a:spcPct val="150000"/>
              </a:lnSpc>
            </a:pPr>
            <a:r>
              <a:rPr lang="lv-LV" sz="2000" dirty="0" err="1">
                <a:solidFill>
                  <a:schemeClr val="bg1">
                    <a:lumMod val="65000"/>
                  </a:schemeClr>
                </a:solidFill>
              </a:rPr>
              <a:t>Artjoms</a:t>
            </a:r>
            <a:r>
              <a:rPr lang="lv-LV" sz="2000" dirty="0">
                <a:solidFill>
                  <a:schemeClr val="bg1">
                    <a:lumMod val="65000"/>
                  </a:schemeClr>
                </a:solidFill>
              </a:rPr>
              <a:t> </a:t>
            </a:r>
            <a:r>
              <a:rPr lang="lv-LV" sz="2000" dirty="0" err="1">
                <a:solidFill>
                  <a:schemeClr val="bg1">
                    <a:lumMod val="65000"/>
                  </a:schemeClr>
                </a:solidFill>
              </a:rPr>
              <a:t>Suhobokovs</a:t>
            </a:r>
            <a:r>
              <a:rPr lang="lv-LV" sz="2000" dirty="0">
                <a:solidFill>
                  <a:schemeClr val="bg1">
                    <a:lumMod val="65000"/>
                  </a:schemeClr>
                </a:solidFill>
              </a:rPr>
              <a:t> ,50 /50 cm, kartons, guaša, 1. k. </a:t>
            </a:r>
            <a:r>
              <a:rPr lang="lv-LV" sz="2000" dirty="0" err="1">
                <a:solidFill>
                  <a:schemeClr val="bg1">
                    <a:lumMod val="65000"/>
                  </a:schemeClr>
                </a:solidFill>
              </a:rPr>
              <a:t>Kom</a:t>
            </a:r>
            <a:r>
              <a:rPr lang="lv-LV" sz="2000" dirty="0">
                <a:solidFill>
                  <a:schemeClr val="bg1">
                    <a:lumMod val="65000"/>
                  </a:schemeClr>
                </a:solidFill>
              </a:rPr>
              <a:t>, ped. I. Onževa</a:t>
            </a:r>
            <a:endParaRPr lang="en-US" sz="2000" dirty="0">
              <a:solidFill>
                <a:schemeClr val="bg1">
                  <a:lumMod val="65000"/>
                </a:schemeClr>
              </a:solidFill>
            </a:endParaRPr>
          </a:p>
        </p:txBody>
      </p:sp>
      <p:sp>
        <p:nvSpPr>
          <p:cNvPr id="9" name="TextBox 8">
            <a:extLst>
              <a:ext uri="{FF2B5EF4-FFF2-40B4-BE49-F238E27FC236}">
                <a16:creationId xmlns:a16="http://schemas.microsoft.com/office/drawing/2014/main" id="{CD6A0A98-389C-981A-F693-577C69C6DA73}"/>
              </a:ext>
            </a:extLst>
          </p:cNvPr>
          <p:cNvSpPr txBox="1"/>
          <p:nvPr/>
        </p:nvSpPr>
        <p:spPr>
          <a:xfrm>
            <a:off x="7393021" y="466925"/>
            <a:ext cx="3978613" cy="5575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75000"/>
                  </a:schemeClr>
                </a:solidFill>
              </a:rPr>
              <a:t>klasisks  klusās dabas </a:t>
            </a:r>
            <a:r>
              <a:rPr lang="lv-LV" sz="2000" dirty="0" err="1">
                <a:solidFill>
                  <a:schemeClr val="bg2">
                    <a:lumMod val="75000"/>
                  </a:schemeClr>
                </a:solidFill>
              </a:rPr>
              <a:t>iekomponējums</a:t>
            </a:r>
            <a:r>
              <a:rPr lang="lv-LV" sz="2000" dirty="0">
                <a:solidFill>
                  <a:schemeClr val="bg2">
                    <a:lumMod val="7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 tonāls klusās dabas risinājums, atainojot  kluso dabu ar lineāri sadalītiem monumentālu stilizētu ģeometrisku figūru elementiem;</a:t>
            </a:r>
          </a:p>
          <a:p>
            <a:pPr marL="285750" indent="-285750">
              <a:lnSpc>
                <a:spcPct val="150000"/>
              </a:lnSpc>
              <a:buFont typeface="Arial" panose="020B0604020202020204" pitchFamily="34" charset="0"/>
              <a:buChar char="•"/>
            </a:pPr>
            <a:r>
              <a:rPr lang="lv-LV" sz="2000" dirty="0">
                <a:solidFill>
                  <a:schemeClr val="bg2">
                    <a:lumMod val="75000"/>
                  </a:schemeClr>
                </a:solidFill>
              </a:rPr>
              <a:t>kontrast - krāsu kolorīta atainojums, ievērojot silti - vēso attiecību nosacījumus.</a:t>
            </a:r>
            <a:endParaRPr lang="en-US" sz="2000" dirty="0">
              <a:solidFill>
                <a:schemeClr val="bg2">
                  <a:lumMod val="75000"/>
                </a:schemeClr>
              </a:solidFill>
            </a:endParaRPr>
          </a:p>
        </p:txBody>
      </p:sp>
    </p:spTree>
    <p:extLst>
      <p:ext uri="{BB962C8B-B14F-4D97-AF65-F5344CB8AC3E}">
        <p14:creationId xmlns:p14="http://schemas.microsoft.com/office/powerpoint/2010/main" val="147357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Attēls 2" descr="Attēls, kurā ir glezna, māksla, modernā māksla, vizuālā māksla&#10;&#10;Mākslīgā intelekta ģenerētais saturs var būt nepareizs.">
            <a:extLst>
              <a:ext uri="{FF2B5EF4-FFF2-40B4-BE49-F238E27FC236}">
                <a16:creationId xmlns:a16="http://schemas.microsoft.com/office/drawing/2014/main" id="{F8B7D403-CA33-9227-4E5D-C355306F9D6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90579" y="243191"/>
            <a:ext cx="5865779" cy="5865780"/>
          </a:xfrm>
          <a:prstGeom prst="rect">
            <a:avLst/>
          </a:prstGeom>
        </p:spPr>
      </p:pic>
      <p:sp>
        <p:nvSpPr>
          <p:cNvPr id="4" name="TextBox 3">
            <a:extLst>
              <a:ext uri="{FF2B5EF4-FFF2-40B4-BE49-F238E27FC236}">
                <a16:creationId xmlns:a16="http://schemas.microsoft.com/office/drawing/2014/main" id="{49E0B3CF-ADBB-6761-38C5-BC6A3CC053EC}"/>
              </a:ext>
            </a:extLst>
          </p:cNvPr>
          <p:cNvSpPr txBox="1"/>
          <p:nvPr/>
        </p:nvSpPr>
        <p:spPr>
          <a:xfrm>
            <a:off x="26800" y="6108971"/>
            <a:ext cx="9156109" cy="505908"/>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Egija </a:t>
            </a:r>
            <a:r>
              <a:rPr lang="lv-LV" sz="2000" dirty="0" err="1">
                <a:solidFill>
                  <a:schemeClr val="bg1">
                    <a:lumMod val="65000"/>
                  </a:schemeClr>
                </a:solidFill>
              </a:rPr>
              <a:t>Ceļapītere</a:t>
            </a:r>
            <a:r>
              <a:rPr lang="lv-LV" sz="2000" dirty="0">
                <a:solidFill>
                  <a:schemeClr val="bg1">
                    <a:lumMod val="65000"/>
                  </a:schemeClr>
                </a:solidFill>
              </a:rPr>
              <a:t>,  50 / 50 cm, kartons, akrils, 2. k. KOM, ped. I. Onževa</a:t>
            </a:r>
            <a:endParaRPr lang="en-US" sz="2000" dirty="0">
              <a:solidFill>
                <a:schemeClr val="bg1">
                  <a:lumMod val="65000"/>
                </a:schemeClr>
              </a:solidFill>
            </a:endParaRPr>
          </a:p>
        </p:txBody>
      </p:sp>
      <p:pic>
        <p:nvPicPr>
          <p:cNvPr id="5" name="Attēls 4" descr="Attēls, kurā ir māksla, glezna, modernā māksla, raksts&#10;&#10;Mākslīgā intelekta ģenerētais saturs var būt nepareizs.">
            <a:extLst>
              <a:ext uri="{FF2B5EF4-FFF2-40B4-BE49-F238E27FC236}">
                <a16:creationId xmlns:a16="http://schemas.microsoft.com/office/drawing/2014/main" id="{38030288-94EC-80EB-5A05-FC475C957C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04804" y="797267"/>
            <a:ext cx="2881872" cy="2886775"/>
          </a:xfrm>
          <a:prstGeom prst="rect">
            <a:avLst/>
          </a:prstGeom>
        </p:spPr>
      </p:pic>
      <p:sp>
        <p:nvSpPr>
          <p:cNvPr id="2" name="TextBox 1">
            <a:extLst>
              <a:ext uri="{FF2B5EF4-FFF2-40B4-BE49-F238E27FC236}">
                <a16:creationId xmlns:a16="http://schemas.microsoft.com/office/drawing/2014/main" id="{39A25A8A-B142-48B0-34EB-0A664980291C}"/>
              </a:ext>
            </a:extLst>
          </p:cNvPr>
          <p:cNvSpPr txBox="1"/>
          <p:nvPr/>
        </p:nvSpPr>
        <p:spPr>
          <a:xfrm>
            <a:off x="7604796" y="3957047"/>
            <a:ext cx="3280668" cy="2540696"/>
          </a:xfrm>
          <a:prstGeom prst="rect">
            <a:avLst/>
          </a:prstGeom>
          <a:noFill/>
        </p:spPr>
        <p:txBody>
          <a:bodyPr wrap="square" rtlCol="0">
            <a:spAutoFit/>
          </a:bodyPr>
          <a:lstStyle/>
          <a:p>
            <a:pPr algn="ctr">
              <a:lnSpc>
                <a:spcPct val="150000"/>
              </a:lnSpc>
            </a:pPr>
            <a:r>
              <a:rPr lang="lv-LV" dirty="0">
                <a:solidFill>
                  <a:srgbClr val="002060"/>
                </a:solidFill>
              </a:rPr>
              <a:t> </a:t>
            </a:r>
            <a:r>
              <a:rPr lang="lv-LV" dirty="0">
                <a:solidFill>
                  <a:schemeClr val="tx2">
                    <a:lumMod val="20000"/>
                    <a:lumOff val="80000"/>
                  </a:schemeClr>
                </a:solidFill>
              </a:rPr>
              <a:t>Flīžu ornamenta </a:t>
            </a:r>
          </a:p>
          <a:p>
            <a:pPr algn="ctr">
              <a:lnSpc>
                <a:spcPct val="150000"/>
              </a:lnSpc>
            </a:pPr>
            <a:r>
              <a:rPr lang="lv-LV" dirty="0">
                <a:solidFill>
                  <a:schemeClr val="tx2">
                    <a:lumMod val="20000"/>
                    <a:lumOff val="80000"/>
                  </a:schemeClr>
                </a:solidFill>
              </a:rPr>
              <a:t>kompozīcijas </a:t>
            </a:r>
          </a:p>
          <a:p>
            <a:pPr algn="ctr">
              <a:lnSpc>
                <a:spcPct val="150000"/>
              </a:lnSpc>
            </a:pPr>
            <a:r>
              <a:rPr lang="lv-LV" dirty="0">
                <a:solidFill>
                  <a:schemeClr val="tx2">
                    <a:lumMod val="20000"/>
                    <a:lumOff val="80000"/>
                  </a:schemeClr>
                </a:solidFill>
              </a:rPr>
              <a:t>kolorīta interpretācija,</a:t>
            </a:r>
          </a:p>
          <a:p>
            <a:pPr algn="ctr">
              <a:lnSpc>
                <a:spcPct val="150000"/>
              </a:lnSpc>
            </a:pPr>
            <a:r>
              <a:rPr lang="lv-LV" dirty="0">
                <a:solidFill>
                  <a:schemeClr val="tx2">
                    <a:lumMod val="20000"/>
                    <a:lumOff val="80000"/>
                  </a:schemeClr>
                </a:solidFill>
              </a:rPr>
              <a:t>( 30 /30 cm, </a:t>
            </a:r>
          </a:p>
          <a:p>
            <a:pPr algn="ctr">
              <a:lnSpc>
                <a:spcPct val="150000"/>
              </a:lnSpc>
            </a:pPr>
            <a:r>
              <a:rPr lang="lv-LV" dirty="0">
                <a:solidFill>
                  <a:schemeClr val="tx2">
                    <a:lumMod val="20000"/>
                    <a:lumOff val="80000"/>
                  </a:schemeClr>
                </a:solidFill>
              </a:rPr>
              <a:t>kartons, akrils )</a:t>
            </a:r>
          </a:p>
          <a:p>
            <a:pPr algn="ctr">
              <a:lnSpc>
                <a:spcPct val="150000"/>
              </a:lnSpc>
            </a:pPr>
            <a:r>
              <a:rPr lang="lv-LV" dirty="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313128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Attēls 2" descr="Attēls, kurā ir māksla, glezna, modernā māksla, radošās mākslas&#10;&#10;Mākslīgā intelekta ģenerētais saturs var būt nepareizs.">
            <a:extLst>
              <a:ext uri="{FF2B5EF4-FFF2-40B4-BE49-F238E27FC236}">
                <a16:creationId xmlns:a16="http://schemas.microsoft.com/office/drawing/2014/main" id="{7EF908A6-39E0-C2AA-C960-A5207072680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41148" y="319533"/>
            <a:ext cx="5894961" cy="5826868"/>
          </a:xfrm>
          <a:prstGeom prst="rect">
            <a:avLst/>
          </a:prstGeom>
        </p:spPr>
      </p:pic>
      <p:sp>
        <p:nvSpPr>
          <p:cNvPr id="4" name="TextBox 3">
            <a:extLst>
              <a:ext uri="{FF2B5EF4-FFF2-40B4-BE49-F238E27FC236}">
                <a16:creationId xmlns:a16="http://schemas.microsoft.com/office/drawing/2014/main" id="{2609193D-FEE2-B1F1-640F-814EDC1D4024}"/>
              </a:ext>
            </a:extLst>
          </p:cNvPr>
          <p:cNvSpPr txBox="1"/>
          <p:nvPr/>
        </p:nvSpPr>
        <p:spPr>
          <a:xfrm>
            <a:off x="7528151" y="797665"/>
            <a:ext cx="3910519" cy="51262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75000"/>
                  </a:schemeClr>
                </a:solidFill>
              </a:rPr>
              <a:t>klasisks  klusās dabas </a:t>
            </a:r>
            <a:r>
              <a:rPr lang="lv-LV" sz="2000" dirty="0" err="1">
                <a:solidFill>
                  <a:schemeClr val="bg2">
                    <a:lumMod val="75000"/>
                  </a:schemeClr>
                </a:solidFill>
              </a:rPr>
              <a:t>iekomponējums</a:t>
            </a:r>
            <a:r>
              <a:rPr lang="lv-LV" sz="2000" dirty="0">
                <a:solidFill>
                  <a:schemeClr val="bg2">
                    <a:lumMod val="7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tonālo attiecību  gleznojums, atainojot  kluso dabu ar izteiksmīgiem stilizētu ģeometrisku figūru elementiem un ornamentiem;</a:t>
            </a:r>
          </a:p>
          <a:p>
            <a:pPr marL="285750" indent="-285750">
              <a:lnSpc>
                <a:spcPct val="150000"/>
              </a:lnSpc>
              <a:buFont typeface="Arial" panose="020B0604020202020204" pitchFamily="34" charset="0"/>
              <a:buChar char="•"/>
            </a:pPr>
            <a:r>
              <a:rPr lang="lv-LV" sz="2000" dirty="0">
                <a:solidFill>
                  <a:schemeClr val="bg2">
                    <a:lumMod val="75000"/>
                  </a:schemeClr>
                </a:solidFill>
              </a:rPr>
              <a:t>piesātinātu krāsu kolorīta atainojums, ievērojot silti - vēso attiecību nosacījumus.</a:t>
            </a:r>
            <a:endParaRPr lang="en-US" sz="2000" dirty="0">
              <a:solidFill>
                <a:schemeClr val="bg2">
                  <a:lumMod val="75000"/>
                </a:schemeClr>
              </a:solidFill>
            </a:endParaRPr>
          </a:p>
        </p:txBody>
      </p:sp>
      <p:sp>
        <p:nvSpPr>
          <p:cNvPr id="2" name="TextBox 1">
            <a:extLst>
              <a:ext uri="{FF2B5EF4-FFF2-40B4-BE49-F238E27FC236}">
                <a16:creationId xmlns:a16="http://schemas.microsoft.com/office/drawing/2014/main" id="{1A8AADAA-C805-CB5C-84A9-0B4F4B976DE8}"/>
              </a:ext>
            </a:extLst>
          </p:cNvPr>
          <p:cNvSpPr txBox="1"/>
          <p:nvPr/>
        </p:nvSpPr>
        <p:spPr>
          <a:xfrm>
            <a:off x="306999" y="6215975"/>
            <a:ext cx="7959607" cy="505908"/>
          </a:xfrm>
          <a:prstGeom prst="rect">
            <a:avLst/>
          </a:prstGeom>
          <a:noFill/>
        </p:spPr>
        <p:txBody>
          <a:bodyPr wrap="square" rtlCol="0">
            <a:spAutoFit/>
          </a:bodyPr>
          <a:lstStyle/>
          <a:p>
            <a:pPr algn="ctr">
              <a:lnSpc>
                <a:spcPct val="150000"/>
              </a:lnSpc>
            </a:pPr>
            <a:r>
              <a:rPr lang="lv-LV" sz="2000" dirty="0">
                <a:solidFill>
                  <a:schemeClr val="bg2">
                    <a:lumMod val="75000"/>
                  </a:schemeClr>
                </a:solidFill>
              </a:rPr>
              <a:t>Valērija </a:t>
            </a:r>
            <a:r>
              <a:rPr lang="lv-LV" sz="2000" dirty="0" err="1">
                <a:solidFill>
                  <a:schemeClr val="bg2">
                    <a:lumMod val="75000"/>
                  </a:schemeClr>
                </a:solidFill>
              </a:rPr>
              <a:t>Borovikova</a:t>
            </a:r>
            <a:r>
              <a:rPr lang="lv-LV" sz="2000" dirty="0">
                <a:solidFill>
                  <a:schemeClr val="bg2">
                    <a:lumMod val="75000"/>
                  </a:schemeClr>
                </a:solidFill>
              </a:rPr>
              <a:t> , 50 /50 cm, kartons, akrils, 3. k., KER, ped. I. Onževa</a:t>
            </a:r>
            <a:endParaRPr lang="en-US" sz="2000" dirty="0">
              <a:solidFill>
                <a:schemeClr val="bg2">
                  <a:lumMod val="75000"/>
                </a:schemeClr>
              </a:solidFill>
            </a:endParaRPr>
          </a:p>
        </p:txBody>
      </p:sp>
    </p:spTree>
    <p:extLst>
      <p:ext uri="{BB962C8B-B14F-4D97-AF65-F5344CB8AC3E}">
        <p14:creationId xmlns:p14="http://schemas.microsoft.com/office/powerpoint/2010/main" val="67368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8549D-4EBD-6895-89DC-12E6BC3961EA}"/>
              </a:ext>
            </a:extLst>
          </p:cNvPr>
          <p:cNvSpPr txBox="1"/>
          <p:nvPr/>
        </p:nvSpPr>
        <p:spPr>
          <a:xfrm>
            <a:off x="1366199" y="282099"/>
            <a:ext cx="10795535" cy="6094489"/>
          </a:xfrm>
          <a:prstGeom prst="rect">
            <a:avLst/>
          </a:prstGeom>
          <a:noFill/>
        </p:spPr>
        <p:txBody>
          <a:bodyPr wrap="square" rtlCol="0">
            <a:spAutoFit/>
          </a:bodyPr>
          <a:lstStyle/>
          <a:p>
            <a:pPr algn="ctr">
              <a:lnSpc>
                <a:spcPct val="150000"/>
              </a:lnSpc>
            </a:pPr>
            <a:r>
              <a:rPr lang="lv-LV" dirty="0"/>
              <a:t>Mērķis: gleznošanas un kompozīcijas mācību stundu ietvaros uzgleznot klusās dabas kompozīcijas ar Lisabonas keramikas flīzēm, izkopjot ornamenta rakstu kompozīciju atainošanas prasmes un veicinot noteikta kolorīta atainojuma, individuālā rokraksta izveidošanos un radošu atraisīšanos.</a:t>
            </a:r>
          </a:p>
          <a:p>
            <a:pPr>
              <a:lnSpc>
                <a:spcPct val="150000"/>
              </a:lnSpc>
            </a:pPr>
            <a:r>
              <a:rPr lang="lv-LV" sz="1600" dirty="0"/>
              <a:t>Uzdevumi: </a:t>
            </a:r>
          </a:p>
          <a:p>
            <a:pPr>
              <a:lnSpc>
                <a:spcPct val="150000"/>
              </a:lnSpc>
            </a:pPr>
            <a:endParaRPr lang="lv-LV" sz="1600" dirty="0"/>
          </a:p>
          <a:p>
            <a:pPr marL="285750" indent="-285750">
              <a:lnSpc>
                <a:spcPct val="150000"/>
              </a:lnSpc>
              <a:buFont typeface="Arial" panose="020B0604020202020204" pitchFamily="34" charset="0"/>
              <a:buChar char="•"/>
            </a:pPr>
            <a:r>
              <a:rPr lang="lv-LV" sz="1600" dirty="0"/>
              <a:t>Balstoties uz klusās dabas kompozīcijas uzstādījumu, uzgleznot  individuālo klusās dabas gleznojuma atainojumu -«Lisabonas motīvu», integrējot gleznojumā gleznošanas priekšmeta programmā apgūtās prasmes un zināšanas.</a:t>
            </a:r>
          </a:p>
          <a:p>
            <a:pPr marL="285750" indent="-285750">
              <a:lnSpc>
                <a:spcPct val="150000"/>
              </a:lnSpc>
              <a:buFont typeface="Arial" panose="020B0604020202020204" pitchFamily="34" charset="0"/>
              <a:buChar char="•"/>
            </a:pPr>
            <a:r>
              <a:rPr lang="lv-LV" sz="1600" dirty="0"/>
              <a:t>Balstoties uz flīžu  ornamentu uzstādījumu kompozīcijām, veidot brīvus, tematiski ilustratīvus tēlu zīmējumus un ornamentu rakstu interpretācijas.</a:t>
            </a:r>
          </a:p>
          <a:p>
            <a:pPr marL="285750" indent="-285750">
              <a:lnSpc>
                <a:spcPct val="150000"/>
              </a:lnSpc>
              <a:buFont typeface="Arial" panose="020B0604020202020204" pitchFamily="34" charset="0"/>
              <a:buChar char="•"/>
            </a:pPr>
            <a:r>
              <a:rPr lang="lv-LV" sz="1600" dirty="0"/>
              <a:t>Gleznojot klusās dabas kompozīcijas, saglabāt klusās dabas kompozīcijas uzbūves, zīmējuma un kolorīta veidošanas pamatnosacījumus.</a:t>
            </a:r>
          </a:p>
          <a:p>
            <a:pPr marL="285750" indent="-285750">
              <a:lnSpc>
                <a:spcPct val="150000"/>
              </a:lnSpc>
              <a:buFont typeface="Arial" panose="020B0604020202020204" pitchFamily="34" charset="0"/>
              <a:buChar char="•"/>
            </a:pPr>
            <a:r>
              <a:rPr lang="lv-LV" sz="1600" dirty="0"/>
              <a:t>Risinot kompozīcijas gleznieciski, izvēlēties un izkopt noteiktas stilistiskas un tehniskā atainojuma paņēmienu, veicinot izglītojamo individuālā rokraksta attīstību.</a:t>
            </a:r>
          </a:p>
          <a:p>
            <a:pPr>
              <a:lnSpc>
                <a:spcPct val="150000"/>
              </a:lnSpc>
            </a:pPr>
            <a:r>
              <a:rPr lang="lv-LV" sz="1600" dirty="0"/>
              <a:t> </a:t>
            </a:r>
          </a:p>
          <a:p>
            <a:pPr>
              <a:lnSpc>
                <a:spcPct val="150000"/>
              </a:lnSpc>
            </a:pPr>
            <a:r>
              <a:rPr lang="lv-LV" sz="1600" dirty="0"/>
              <a:t>Mērķauditorija: 1.- 4. RMDS audzēkņi. ( Mākslu ( 1. 2. kurss) un Dizaina programmas (1. - 4 .kurss )</a:t>
            </a:r>
          </a:p>
          <a:p>
            <a:pPr>
              <a:lnSpc>
                <a:spcPct val="150000"/>
              </a:lnSpc>
            </a:pPr>
            <a:r>
              <a:rPr lang="lv-LV" sz="1600" dirty="0"/>
              <a:t>Norises laiks: 2025.gada februāris - aprīlis  ( gleznošana stundu ietvaros), maijs –septembris ( darbu izstāde RMDV )</a:t>
            </a:r>
            <a:endParaRPr lang="en-US" sz="1600" dirty="0"/>
          </a:p>
        </p:txBody>
      </p:sp>
      <p:pic>
        <p:nvPicPr>
          <p:cNvPr id="4" name="Content Placeholder 11" descr="A blue and yellow tile&#10;&#10;AI-generated content may be incorrect.">
            <a:extLst>
              <a:ext uri="{FF2B5EF4-FFF2-40B4-BE49-F238E27FC236}">
                <a16:creationId xmlns:a16="http://schemas.microsoft.com/office/drawing/2014/main" id="{E66A70AB-5699-E345-D201-DBA284AAAC66}"/>
              </a:ext>
            </a:extLst>
          </p:cNvPr>
          <p:cNvPicPr>
            <a:picLocks noChangeAspect="1"/>
          </p:cNvPicPr>
          <p:nvPr/>
        </p:nvPicPr>
        <p:blipFill>
          <a:blip r:embed="rId2" cstate="email">
            <a:extLst>
              <a:ext uri="{28A0092B-C50C-407E-A947-70E740481C1C}">
                <a14:useLocalDpi xmlns:a14="http://schemas.microsoft.com/office/drawing/2010/main"/>
              </a:ext>
            </a:extLst>
          </a:blip>
          <a:srcRect l="-1904"/>
          <a:stretch/>
        </p:blipFill>
        <p:spPr>
          <a:xfrm rot="5400000" flipV="1">
            <a:off x="2790" y="1711261"/>
            <a:ext cx="1315219" cy="1290535"/>
          </a:xfrm>
          <a:prstGeom prst="rect">
            <a:avLst/>
          </a:prstGeom>
        </p:spPr>
      </p:pic>
      <p:pic>
        <p:nvPicPr>
          <p:cNvPr id="5" name="Content Placeholder 11" descr="A blue and yellow tile&#10;&#10;AI-generated content may be incorrect.">
            <a:extLst>
              <a:ext uri="{FF2B5EF4-FFF2-40B4-BE49-F238E27FC236}">
                <a16:creationId xmlns:a16="http://schemas.microsoft.com/office/drawing/2014/main" id="{A7F79B29-64CB-2791-5AE0-E733AAD5B1FD}"/>
              </a:ext>
            </a:extLst>
          </p:cNvPr>
          <p:cNvPicPr>
            <a:picLocks noChangeAspect="1"/>
          </p:cNvPicPr>
          <p:nvPr/>
        </p:nvPicPr>
        <p:blipFill>
          <a:blip r:embed="rId3" cstate="email">
            <a:extLst>
              <a:ext uri="{28A0092B-C50C-407E-A947-70E740481C1C}">
                <a14:useLocalDpi xmlns:a14="http://schemas.microsoft.com/office/drawing/2010/main"/>
              </a:ext>
            </a:extLst>
          </a:blip>
          <a:srcRect l="-1904"/>
          <a:stretch/>
        </p:blipFill>
        <p:spPr>
          <a:xfrm rot="5400000" flipV="1">
            <a:off x="17634" y="5524569"/>
            <a:ext cx="1346063" cy="1320800"/>
          </a:xfrm>
          <a:prstGeom prst="rect">
            <a:avLst/>
          </a:prstGeom>
        </p:spPr>
      </p:pic>
      <p:pic>
        <p:nvPicPr>
          <p:cNvPr id="6" name="Content Placeholder 11" descr="A blue and yellow tile&#10;&#10;AI-generated content may be incorrect.">
            <a:extLst>
              <a:ext uri="{FF2B5EF4-FFF2-40B4-BE49-F238E27FC236}">
                <a16:creationId xmlns:a16="http://schemas.microsoft.com/office/drawing/2014/main" id="{3C67E6D1-4480-063B-B611-1D2B86A729EE}"/>
              </a:ext>
            </a:extLst>
          </p:cNvPr>
          <p:cNvPicPr>
            <a:picLocks noChangeAspect="1"/>
          </p:cNvPicPr>
          <p:nvPr/>
        </p:nvPicPr>
        <p:blipFill>
          <a:blip r:embed="rId2" cstate="email">
            <a:extLst>
              <a:ext uri="{28A0092B-C50C-407E-A947-70E740481C1C}">
                <a14:useLocalDpi xmlns:a14="http://schemas.microsoft.com/office/drawing/2010/main"/>
              </a:ext>
            </a:extLst>
          </a:blip>
          <a:srcRect l="-1904"/>
          <a:stretch/>
        </p:blipFill>
        <p:spPr>
          <a:xfrm rot="5400000" flipV="1">
            <a:off x="2789" y="4247586"/>
            <a:ext cx="1315219" cy="1290535"/>
          </a:xfrm>
          <a:prstGeom prst="rect">
            <a:avLst/>
          </a:prstGeom>
        </p:spPr>
      </p:pic>
      <p:pic>
        <p:nvPicPr>
          <p:cNvPr id="7" name="Content Placeholder 11" descr="A blue and yellow tile&#10;&#10;AI-generated content may be incorrect.">
            <a:extLst>
              <a:ext uri="{FF2B5EF4-FFF2-40B4-BE49-F238E27FC236}">
                <a16:creationId xmlns:a16="http://schemas.microsoft.com/office/drawing/2014/main" id="{E4239DE2-9ADF-7899-6828-EDD64C3E5B9D}"/>
              </a:ext>
            </a:extLst>
          </p:cNvPr>
          <p:cNvPicPr>
            <a:picLocks noChangeAspect="1"/>
          </p:cNvPicPr>
          <p:nvPr/>
        </p:nvPicPr>
        <p:blipFill>
          <a:blip r:embed="rId2" cstate="email">
            <a:extLst>
              <a:ext uri="{28A0092B-C50C-407E-A947-70E740481C1C}">
                <a14:useLocalDpi xmlns:a14="http://schemas.microsoft.com/office/drawing/2010/main"/>
              </a:ext>
            </a:extLst>
          </a:blip>
          <a:srcRect l="-1904"/>
          <a:stretch/>
        </p:blipFill>
        <p:spPr>
          <a:xfrm rot="5400000" flipV="1">
            <a:off x="17923" y="2970893"/>
            <a:ext cx="1315219" cy="1290535"/>
          </a:xfrm>
          <a:prstGeom prst="rect">
            <a:avLst/>
          </a:prstGeom>
        </p:spPr>
      </p:pic>
      <p:pic>
        <p:nvPicPr>
          <p:cNvPr id="8" name="Content Placeholder 11" descr="A blue and yellow tile&#10;&#10;AI-generated content may be incorrect.">
            <a:extLst>
              <a:ext uri="{FF2B5EF4-FFF2-40B4-BE49-F238E27FC236}">
                <a16:creationId xmlns:a16="http://schemas.microsoft.com/office/drawing/2014/main" id="{E94C8AD3-7B37-CD9A-BB33-08ABF0662EA6}"/>
              </a:ext>
            </a:extLst>
          </p:cNvPr>
          <p:cNvPicPr>
            <a:picLocks noChangeAspect="1"/>
          </p:cNvPicPr>
          <p:nvPr/>
        </p:nvPicPr>
        <p:blipFill>
          <a:blip r:embed="rId2" cstate="email">
            <a:extLst>
              <a:ext uri="{28A0092B-C50C-407E-A947-70E740481C1C}">
                <a14:useLocalDpi xmlns:a14="http://schemas.microsoft.com/office/drawing/2010/main"/>
              </a:ext>
            </a:extLst>
          </a:blip>
          <a:srcRect l="-1904"/>
          <a:stretch/>
        </p:blipFill>
        <p:spPr>
          <a:xfrm rot="5400000" flipV="1">
            <a:off x="2791" y="811221"/>
            <a:ext cx="1315219" cy="1290535"/>
          </a:xfrm>
          <a:prstGeom prst="rect">
            <a:avLst/>
          </a:prstGeom>
        </p:spPr>
      </p:pic>
      <p:pic>
        <p:nvPicPr>
          <p:cNvPr id="9" name="Content Placeholder 11" descr="A blue and yellow tile&#10;&#10;AI-generated content may be incorrect.">
            <a:extLst>
              <a:ext uri="{FF2B5EF4-FFF2-40B4-BE49-F238E27FC236}">
                <a16:creationId xmlns:a16="http://schemas.microsoft.com/office/drawing/2014/main" id="{E081B215-04E8-8700-ED91-62774ABECB3B}"/>
              </a:ext>
            </a:extLst>
          </p:cNvPr>
          <p:cNvPicPr>
            <a:picLocks noChangeAspect="1"/>
          </p:cNvPicPr>
          <p:nvPr/>
        </p:nvPicPr>
        <p:blipFill>
          <a:blip r:embed="rId2" cstate="email">
            <a:extLst>
              <a:ext uri="{28A0092B-C50C-407E-A947-70E740481C1C}">
                <a14:useLocalDpi xmlns:a14="http://schemas.microsoft.com/office/drawing/2010/main"/>
              </a:ext>
            </a:extLst>
          </a:blip>
          <a:srcRect l="-1904"/>
          <a:stretch/>
        </p:blipFill>
        <p:spPr>
          <a:xfrm rot="5400000" flipV="1">
            <a:off x="-12342" y="12342"/>
            <a:ext cx="1315219" cy="1290535"/>
          </a:xfrm>
          <a:prstGeom prst="rect">
            <a:avLst/>
          </a:prstGeom>
        </p:spPr>
      </p:pic>
    </p:spTree>
    <p:extLst>
      <p:ext uri="{BB962C8B-B14F-4D97-AF65-F5344CB8AC3E}">
        <p14:creationId xmlns:p14="http://schemas.microsoft.com/office/powerpoint/2010/main" val="408059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Attēls 2" descr="Attēls, kurā ir glezna, zīmējums, modernā māksla, māksla&#10;&#10;Mākslīgā intelekta ģenerētais saturs var būt nepareizs.">
            <a:extLst>
              <a:ext uri="{FF2B5EF4-FFF2-40B4-BE49-F238E27FC236}">
                <a16:creationId xmlns:a16="http://schemas.microsoft.com/office/drawing/2014/main" id="{349140C1-2DB4-17B1-B81F-6ABCEE0F869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72764" y="311284"/>
            <a:ext cx="5807413" cy="5777741"/>
          </a:xfrm>
          <a:prstGeom prst="rect">
            <a:avLst/>
          </a:prstGeom>
        </p:spPr>
      </p:pic>
      <p:sp>
        <p:nvSpPr>
          <p:cNvPr id="2" name="TextBox 1">
            <a:extLst>
              <a:ext uri="{FF2B5EF4-FFF2-40B4-BE49-F238E27FC236}">
                <a16:creationId xmlns:a16="http://schemas.microsoft.com/office/drawing/2014/main" id="{B0F822D5-879B-ADF3-5102-12D070A74199}"/>
              </a:ext>
            </a:extLst>
          </p:cNvPr>
          <p:cNvSpPr txBox="1"/>
          <p:nvPr/>
        </p:nvSpPr>
        <p:spPr>
          <a:xfrm>
            <a:off x="211627" y="6108971"/>
            <a:ext cx="7181394" cy="509627"/>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Adriana Ivanova, </a:t>
            </a:r>
            <a:r>
              <a:rPr lang="lv-LV" sz="2000" dirty="0">
                <a:solidFill>
                  <a:schemeClr val="bg2">
                    <a:lumMod val="75000"/>
                  </a:schemeClr>
                </a:solidFill>
              </a:rPr>
              <a:t>50 /50 cm, kartons, akr</a:t>
            </a:r>
            <a:r>
              <a:rPr lang="lv-LV" sz="2000" dirty="0">
                <a:solidFill>
                  <a:schemeClr val="bg1">
                    <a:lumMod val="65000"/>
                  </a:schemeClr>
                </a:solidFill>
              </a:rPr>
              <a:t>3. k. AD, ped. I. Onževa</a:t>
            </a:r>
            <a:endParaRPr lang="en-US" sz="2000" dirty="0">
              <a:solidFill>
                <a:schemeClr val="bg1">
                  <a:lumMod val="65000"/>
                </a:schemeClr>
              </a:solidFill>
            </a:endParaRPr>
          </a:p>
        </p:txBody>
      </p:sp>
      <p:sp>
        <p:nvSpPr>
          <p:cNvPr id="4" name="TextBox 3">
            <a:extLst>
              <a:ext uri="{FF2B5EF4-FFF2-40B4-BE49-F238E27FC236}">
                <a16:creationId xmlns:a16="http://schemas.microsoft.com/office/drawing/2014/main" id="{3B42161B-03D2-55E6-FCCA-27B85A7EBBFE}"/>
              </a:ext>
            </a:extLst>
          </p:cNvPr>
          <p:cNvSpPr txBox="1"/>
          <p:nvPr/>
        </p:nvSpPr>
        <p:spPr>
          <a:xfrm>
            <a:off x="7120647" y="797665"/>
            <a:ext cx="3745149" cy="51262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75000"/>
                  </a:schemeClr>
                </a:solidFill>
              </a:rPr>
              <a:t>klasisks  klusās dabas </a:t>
            </a:r>
            <a:r>
              <a:rPr lang="lv-LV" sz="2000" dirty="0" err="1">
                <a:solidFill>
                  <a:schemeClr val="bg2">
                    <a:lumMod val="75000"/>
                  </a:schemeClr>
                </a:solidFill>
              </a:rPr>
              <a:t>iekomponējums</a:t>
            </a:r>
            <a:r>
              <a:rPr lang="lv-LV" sz="2000" dirty="0">
                <a:solidFill>
                  <a:schemeClr val="bg2">
                    <a:lumMod val="7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tonālo attiecību  gleznojums, atainojot  kluso dabu ar izteiksmīgiem stilizētu ģeometrisku figūru elementiem un ornamentiem;</a:t>
            </a:r>
          </a:p>
          <a:p>
            <a:pPr marL="285750" indent="-285750">
              <a:lnSpc>
                <a:spcPct val="150000"/>
              </a:lnSpc>
              <a:buFont typeface="Arial" panose="020B0604020202020204" pitchFamily="34" charset="0"/>
              <a:buChar char="•"/>
            </a:pPr>
            <a:r>
              <a:rPr lang="lv-LV" sz="2000" dirty="0">
                <a:solidFill>
                  <a:schemeClr val="bg2">
                    <a:lumMod val="75000"/>
                  </a:schemeClr>
                </a:solidFill>
              </a:rPr>
              <a:t>piesātinātu krāsu kolorīta atainojums, ievērojot silti - vēso attiecību nosacījumus.</a:t>
            </a:r>
            <a:endParaRPr lang="en-US" sz="2000" dirty="0">
              <a:solidFill>
                <a:schemeClr val="bg2">
                  <a:lumMod val="75000"/>
                </a:schemeClr>
              </a:solidFill>
            </a:endParaRPr>
          </a:p>
        </p:txBody>
      </p:sp>
    </p:spTree>
    <p:extLst>
      <p:ext uri="{BB962C8B-B14F-4D97-AF65-F5344CB8AC3E}">
        <p14:creationId xmlns:p14="http://schemas.microsoft.com/office/powerpoint/2010/main" val="3898688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10000"/>
            <a:alpha val="78000"/>
          </a:schemeClr>
        </a:solidFill>
        <a:effectLst/>
      </p:bgPr>
    </p:bg>
    <p:spTree>
      <p:nvGrpSpPr>
        <p:cNvPr id="1" name=""/>
        <p:cNvGrpSpPr/>
        <p:nvPr/>
      </p:nvGrpSpPr>
      <p:grpSpPr>
        <a:xfrm>
          <a:off x="0" y="0"/>
          <a:ext cx="0" cy="0"/>
          <a:chOff x="0" y="0"/>
          <a:chExt cx="0" cy="0"/>
        </a:xfrm>
      </p:grpSpPr>
      <p:pic>
        <p:nvPicPr>
          <p:cNvPr id="2" name="Attēls 1" descr="Attēls, kurā ir māksla, bērnu māksla, glezna, radošās mākslas&#10;&#10;Mākslīgā intelekta ģenerētais saturs var būt nepareizs.">
            <a:extLst>
              <a:ext uri="{FF2B5EF4-FFF2-40B4-BE49-F238E27FC236}">
                <a16:creationId xmlns:a16="http://schemas.microsoft.com/office/drawing/2014/main" id="{CD11F6D6-4D45-5B81-502E-244B977FFDD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248382" y="244596"/>
            <a:ext cx="5768503" cy="5685696"/>
          </a:xfrm>
          <a:prstGeom prst="rect">
            <a:avLst/>
          </a:prstGeom>
        </p:spPr>
      </p:pic>
      <p:sp>
        <p:nvSpPr>
          <p:cNvPr id="3" name="TextBox 2">
            <a:extLst>
              <a:ext uri="{FF2B5EF4-FFF2-40B4-BE49-F238E27FC236}">
                <a16:creationId xmlns:a16="http://schemas.microsoft.com/office/drawing/2014/main" id="{F8CE6A94-F043-3C89-4E85-9FE6B9CC7D7A}"/>
              </a:ext>
            </a:extLst>
          </p:cNvPr>
          <p:cNvSpPr txBox="1"/>
          <p:nvPr/>
        </p:nvSpPr>
        <p:spPr>
          <a:xfrm>
            <a:off x="211627" y="6108971"/>
            <a:ext cx="8552994" cy="504433"/>
          </a:xfrm>
          <a:prstGeom prst="rect">
            <a:avLst/>
          </a:prstGeom>
          <a:noFill/>
        </p:spPr>
        <p:txBody>
          <a:bodyPr wrap="square" rtlCol="0">
            <a:spAutoFit/>
          </a:bodyPr>
          <a:lstStyle/>
          <a:p>
            <a:pPr algn="ctr">
              <a:lnSpc>
                <a:spcPct val="150000"/>
              </a:lnSpc>
            </a:pPr>
            <a:r>
              <a:rPr lang="lv-LV" sz="2000" dirty="0" err="1">
                <a:solidFill>
                  <a:schemeClr val="bg1">
                    <a:lumMod val="65000"/>
                  </a:schemeClr>
                </a:solidFill>
              </a:rPr>
              <a:t>Damirs</a:t>
            </a:r>
            <a:r>
              <a:rPr lang="lv-LV" sz="2000" dirty="0">
                <a:solidFill>
                  <a:schemeClr val="bg1">
                    <a:lumMod val="65000"/>
                  </a:schemeClr>
                </a:solidFill>
              </a:rPr>
              <a:t> Krasnovs, 50 / 50 cm, kartons, akrils, 1. k. KOM, ped. I. Onževa</a:t>
            </a:r>
            <a:endParaRPr lang="en-US" sz="2000" dirty="0">
              <a:solidFill>
                <a:schemeClr val="bg1">
                  <a:lumMod val="65000"/>
                </a:schemeClr>
              </a:solidFill>
            </a:endParaRPr>
          </a:p>
        </p:txBody>
      </p:sp>
      <p:sp>
        <p:nvSpPr>
          <p:cNvPr id="4" name="TextBox 3">
            <a:extLst>
              <a:ext uri="{FF2B5EF4-FFF2-40B4-BE49-F238E27FC236}">
                <a16:creationId xmlns:a16="http://schemas.microsoft.com/office/drawing/2014/main" id="{ACAB53C8-1D9A-579E-737B-216046FFFF21}"/>
              </a:ext>
            </a:extLst>
          </p:cNvPr>
          <p:cNvSpPr txBox="1"/>
          <p:nvPr/>
        </p:nvSpPr>
        <p:spPr>
          <a:xfrm>
            <a:off x="7266561" y="875487"/>
            <a:ext cx="3677057" cy="46608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75000"/>
                  </a:schemeClr>
                </a:solidFill>
              </a:rPr>
              <a:t>klasisks  klusās dabas </a:t>
            </a:r>
            <a:r>
              <a:rPr lang="lv-LV" sz="2000" dirty="0" err="1">
                <a:solidFill>
                  <a:schemeClr val="bg2">
                    <a:lumMod val="75000"/>
                  </a:schemeClr>
                </a:solidFill>
              </a:rPr>
              <a:t>iekomponējums</a:t>
            </a:r>
            <a:r>
              <a:rPr lang="lv-LV" sz="2000" dirty="0">
                <a:solidFill>
                  <a:schemeClr val="bg2">
                    <a:lumMod val="7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 tonāls klusās dabas risinājums, atainojot  kluso dabu ar lineāri sadalītiem monumentālu stilizētu ģeometrisku figūru elementiem;</a:t>
            </a:r>
          </a:p>
          <a:p>
            <a:pPr marL="285750" indent="-285750">
              <a:lnSpc>
                <a:spcPct val="150000"/>
              </a:lnSpc>
              <a:buFont typeface="Arial" panose="020B0604020202020204" pitchFamily="34" charset="0"/>
              <a:buChar char="•"/>
            </a:pPr>
            <a:r>
              <a:rPr lang="lv-LV" sz="2000" dirty="0">
                <a:solidFill>
                  <a:schemeClr val="bg2">
                    <a:lumMod val="75000"/>
                  </a:schemeClr>
                </a:solidFill>
              </a:rPr>
              <a:t>kontrast - krāsu kolorīta atainojums, ievērojot silti - vēso attiecību nosacījumus.</a:t>
            </a:r>
            <a:endParaRPr lang="en-US" sz="2000" dirty="0">
              <a:solidFill>
                <a:schemeClr val="bg2">
                  <a:lumMod val="75000"/>
                </a:schemeClr>
              </a:solidFill>
            </a:endParaRPr>
          </a:p>
        </p:txBody>
      </p:sp>
    </p:spTree>
    <p:extLst>
      <p:ext uri="{BB962C8B-B14F-4D97-AF65-F5344CB8AC3E}">
        <p14:creationId xmlns:p14="http://schemas.microsoft.com/office/powerpoint/2010/main" val="166060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Attēls 2" descr="Attēls, kurā ir māksla, glezna, raksts, radošās mākslas&#10;&#10;Mākslīgā intelekta ģenerētais saturs var būt nepareizs.">
            <a:extLst>
              <a:ext uri="{FF2B5EF4-FFF2-40B4-BE49-F238E27FC236}">
                <a16:creationId xmlns:a16="http://schemas.microsoft.com/office/drawing/2014/main" id="{9E53FB6A-F4E4-24A9-130A-F8909DDC9D6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94793" y="0"/>
            <a:ext cx="6108969" cy="5988459"/>
          </a:xfrm>
          <a:prstGeom prst="rect">
            <a:avLst/>
          </a:prstGeom>
        </p:spPr>
      </p:pic>
      <p:sp>
        <p:nvSpPr>
          <p:cNvPr id="4" name="TextBox 3">
            <a:extLst>
              <a:ext uri="{FF2B5EF4-FFF2-40B4-BE49-F238E27FC236}">
                <a16:creationId xmlns:a16="http://schemas.microsoft.com/office/drawing/2014/main" id="{637BC5FC-B01A-4B7A-6B05-451D9AE9CA6C}"/>
              </a:ext>
            </a:extLst>
          </p:cNvPr>
          <p:cNvSpPr txBox="1"/>
          <p:nvPr/>
        </p:nvSpPr>
        <p:spPr>
          <a:xfrm>
            <a:off x="211626" y="6108971"/>
            <a:ext cx="9574400" cy="496996"/>
          </a:xfrm>
          <a:prstGeom prst="rect">
            <a:avLst/>
          </a:prstGeom>
          <a:noFill/>
        </p:spPr>
        <p:txBody>
          <a:bodyPr wrap="square" rtlCol="0">
            <a:spAutoFit/>
          </a:bodyPr>
          <a:lstStyle/>
          <a:p>
            <a:pPr algn="ctr">
              <a:lnSpc>
                <a:spcPct val="150000"/>
              </a:lnSpc>
            </a:pPr>
            <a:r>
              <a:rPr lang="lv-LV" sz="2000" dirty="0" err="1">
                <a:solidFill>
                  <a:schemeClr val="bg1">
                    <a:lumMod val="65000"/>
                  </a:schemeClr>
                </a:solidFill>
              </a:rPr>
              <a:t>Andzelika</a:t>
            </a:r>
            <a:r>
              <a:rPr lang="lv-LV" sz="2000" dirty="0">
                <a:solidFill>
                  <a:schemeClr val="bg1">
                    <a:lumMod val="65000"/>
                  </a:schemeClr>
                </a:solidFill>
              </a:rPr>
              <a:t>  Krištopāne, 50 /50 cm, kartons, guaša 1. k. KOM, ped. I. Onževa</a:t>
            </a:r>
            <a:endParaRPr lang="en-US" sz="2000" dirty="0">
              <a:solidFill>
                <a:schemeClr val="bg1">
                  <a:lumMod val="65000"/>
                </a:schemeClr>
              </a:solidFill>
            </a:endParaRPr>
          </a:p>
        </p:txBody>
      </p:sp>
      <p:sp>
        <p:nvSpPr>
          <p:cNvPr id="5" name="TextBox 4">
            <a:extLst>
              <a:ext uri="{FF2B5EF4-FFF2-40B4-BE49-F238E27FC236}">
                <a16:creationId xmlns:a16="http://schemas.microsoft.com/office/drawing/2014/main" id="{289495F2-B14F-4E7E-FEB7-48944639EDF5}"/>
              </a:ext>
            </a:extLst>
          </p:cNvPr>
          <p:cNvSpPr txBox="1"/>
          <p:nvPr/>
        </p:nvSpPr>
        <p:spPr>
          <a:xfrm>
            <a:off x="7305472" y="369648"/>
            <a:ext cx="3996016" cy="5575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75000"/>
                  </a:schemeClr>
                </a:solidFill>
              </a:rPr>
              <a:t>klasisks  klusās dabas </a:t>
            </a:r>
            <a:r>
              <a:rPr lang="lv-LV" sz="2000" dirty="0" err="1">
                <a:solidFill>
                  <a:schemeClr val="bg2">
                    <a:lumMod val="75000"/>
                  </a:schemeClr>
                </a:solidFill>
              </a:rPr>
              <a:t>iekomponējums</a:t>
            </a:r>
            <a:r>
              <a:rPr lang="lv-LV" sz="2000" dirty="0">
                <a:solidFill>
                  <a:schemeClr val="bg2">
                    <a:lumMod val="7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 tonāls klusās dabas risinājums, atainojot  kluso dabu ar lineāri sadalītiem monumentālu stilizētu ģeometrisku figūru ornamentāliem elementiem;</a:t>
            </a:r>
          </a:p>
          <a:p>
            <a:pPr marL="285750" indent="-285750">
              <a:lnSpc>
                <a:spcPct val="150000"/>
              </a:lnSpc>
              <a:buFont typeface="Arial" panose="020B0604020202020204" pitchFamily="34" charset="0"/>
              <a:buChar char="•"/>
            </a:pPr>
            <a:r>
              <a:rPr lang="lv-LV" sz="2000" dirty="0">
                <a:solidFill>
                  <a:schemeClr val="bg2">
                    <a:lumMod val="75000"/>
                  </a:schemeClr>
                </a:solidFill>
              </a:rPr>
              <a:t>kontrast - krāsu kolorīta atainojums, ievērojot silti - vēso attiecību nosacījumus.</a:t>
            </a:r>
            <a:endParaRPr lang="en-US" sz="2000" dirty="0">
              <a:solidFill>
                <a:schemeClr val="bg2">
                  <a:lumMod val="75000"/>
                </a:schemeClr>
              </a:solidFill>
            </a:endParaRPr>
          </a:p>
        </p:txBody>
      </p:sp>
    </p:spTree>
    <p:extLst>
      <p:ext uri="{BB962C8B-B14F-4D97-AF65-F5344CB8AC3E}">
        <p14:creationId xmlns:p14="http://schemas.microsoft.com/office/powerpoint/2010/main" val="650602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Attēls 2" descr="Attēls, kurā ir māksla, glezna, raksts, modernā māksla&#10;&#10;Mākslīgā intelekta ģenerētais saturs var būt nepareizs.">
            <a:extLst>
              <a:ext uri="{FF2B5EF4-FFF2-40B4-BE49-F238E27FC236}">
                <a16:creationId xmlns:a16="http://schemas.microsoft.com/office/drawing/2014/main" id="{7B6849C3-0A01-37AA-F84A-65839FC9EDC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79326" y="0"/>
            <a:ext cx="6248544" cy="6032475"/>
          </a:xfrm>
          <a:prstGeom prst="rect">
            <a:avLst/>
          </a:prstGeom>
        </p:spPr>
      </p:pic>
      <p:sp>
        <p:nvSpPr>
          <p:cNvPr id="4" name="TextBox 3">
            <a:extLst>
              <a:ext uri="{FF2B5EF4-FFF2-40B4-BE49-F238E27FC236}">
                <a16:creationId xmlns:a16="http://schemas.microsoft.com/office/drawing/2014/main" id="{A5638E50-DD52-5551-86E2-FD6BC7D61F86}"/>
              </a:ext>
            </a:extLst>
          </p:cNvPr>
          <p:cNvSpPr txBox="1"/>
          <p:nvPr/>
        </p:nvSpPr>
        <p:spPr>
          <a:xfrm>
            <a:off x="211626" y="6108971"/>
            <a:ext cx="8329259" cy="505908"/>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Sofija </a:t>
            </a:r>
            <a:r>
              <a:rPr lang="lv-LV" sz="2000" dirty="0" err="1">
                <a:solidFill>
                  <a:schemeClr val="bg1">
                    <a:lumMod val="65000"/>
                  </a:schemeClr>
                </a:solidFill>
              </a:rPr>
              <a:t>Marčenko</a:t>
            </a:r>
            <a:r>
              <a:rPr lang="lv-LV" sz="2000" dirty="0">
                <a:solidFill>
                  <a:schemeClr val="bg1">
                    <a:lumMod val="65000"/>
                  </a:schemeClr>
                </a:solidFill>
              </a:rPr>
              <a:t> , 50 /50 cm, kartons, guaša, kolāža,1. k. MG, ped. I. Onževa</a:t>
            </a:r>
            <a:endParaRPr lang="en-US" sz="2000" dirty="0">
              <a:solidFill>
                <a:schemeClr val="bg1">
                  <a:lumMod val="65000"/>
                </a:schemeClr>
              </a:solidFill>
            </a:endParaRPr>
          </a:p>
        </p:txBody>
      </p:sp>
      <p:sp>
        <p:nvSpPr>
          <p:cNvPr id="5" name="TextBox 4">
            <a:extLst>
              <a:ext uri="{FF2B5EF4-FFF2-40B4-BE49-F238E27FC236}">
                <a16:creationId xmlns:a16="http://schemas.microsoft.com/office/drawing/2014/main" id="{11505742-9C7E-1578-EEB2-5C5DA81CD8F9}"/>
              </a:ext>
            </a:extLst>
          </p:cNvPr>
          <p:cNvSpPr txBox="1"/>
          <p:nvPr/>
        </p:nvSpPr>
        <p:spPr>
          <a:xfrm>
            <a:off x="7393021" y="826849"/>
            <a:ext cx="3978613" cy="51225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75000"/>
                  </a:schemeClr>
                </a:solidFill>
              </a:rPr>
              <a:t>klasisks  klusās dabas </a:t>
            </a:r>
            <a:r>
              <a:rPr lang="lv-LV" sz="2000" dirty="0" err="1">
                <a:solidFill>
                  <a:schemeClr val="bg2">
                    <a:lumMod val="75000"/>
                  </a:schemeClr>
                </a:solidFill>
              </a:rPr>
              <a:t>iekomponējums</a:t>
            </a:r>
            <a:r>
              <a:rPr lang="lv-LV" sz="2000" dirty="0">
                <a:solidFill>
                  <a:schemeClr val="bg2">
                    <a:lumMod val="7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 tonāls klusās dabas risinājums, atainojot  kluso dabu ar lineāri sadalītiem monumentālu stilizētu ģeometrisku figūru, līniju ritmu kolāžas laukumu elementiem;</a:t>
            </a:r>
          </a:p>
          <a:p>
            <a:pPr marL="285750" indent="-285750">
              <a:lnSpc>
                <a:spcPct val="150000"/>
              </a:lnSpc>
              <a:buFont typeface="Arial" panose="020B0604020202020204" pitchFamily="34" charset="0"/>
              <a:buChar char="•"/>
            </a:pPr>
            <a:r>
              <a:rPr lang="lv-LV" sz="2000" dirty="0">
                <a:solidFill>
                  <a:schemeClr val="bg2">
                    <a:lumMod val="75000"/>
                  </a:schemeClr>
                </a:solidFill>
              </a:rPr>
              <a:t>kontrast - krāsu kolorīta atainojums, ievērojot silti - vēso attiecību nosacījumus.</a:t>
            </a:r>
            <a:endParaRPr lang="en-US" sz="2000" dirty="0">
              <a:solidFill>
                <a:schemeClr val="bg2">
                  <a:lumMod val="75000"/>
                </a:schemeClr>
              </a:solidFill>
            </a:endParaRPr>
          </a:p>
        </p:txBody>
      </p:sp>
    </p:spTree>
    <p:extLst>
      <p:ext uri="{BB962C8B-B14F-4D97-AF65-F5344CB8AC3E}">
        <p14:creationId xmlns:p14="http://schemas.microsoft.com/office/powerpoint/2010/main" val="102268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Attēls 2" descr="Attēls, kurā ir glezna, modernā māksla, krāsa, māksla&#10;&#10;Mākslīgā intelekta ģenerētais saturs var būt nepareizs.">
            <a:extLst>
              <a:ext uri="{FF2B5EF4-FFF2-40B4-BE49-F238E27FC236}">
                <a16:creationId xmlns:a16="http://schemas.microsoft.com/office/drawing/2014/main" id="{342ECD1C-4D4E-CD84-1999-95656D233E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306536" y="0"/>
            <a:ext cx="6124754" cy="6017113"/>
          </a:xfrm>
          <a:prstGeom prst="rect">
            <a:avLst/>
          </a:prstGeom>
        </p:spPr>
      </p:pic>
      <p:sp>
        <p:nvSpPr>
          <p:cNvPr id="2" name="TextBox 1">
            <a:extLst>
              <a:ext uri="{FF2B5EF4-FFF2-40B4-BE49-F238E27FC236}">
                <a16:creationId xmlns:a16="http://schemas.microsoft.com/office/drawing/2014/main" id="{2FDFE90E-1B06-D278-2C95-8F4EB9E8E39D}"/>
              </a:ext>
            </a:extLst>
          </p:cNvPr>
          <p:cNvSpPr txBox="1"/>
          <p:nvPr/>
        </p:nvSpPr>
        <p:spPr>
          <a:xfrm>
            <a:off x="-54695" y="6155715"/>
            <a:ext cx="8605306" cy="504433"/>
          </a:xfrm>
          <a:prstGeom prst="rect">
            <a:avLst/>
          </a:prstGeom>
          <a:noFill/>
        </p:spPr>
        <p:txBody>
          <a:bodyPr wrap="square" rtlCol="0">
            <a:spAutoFit/>
          </a:bodyPr>
          <a:lstStyle/>
          <a:p>
            <a:pPr algn="ctr">
              <a:lnSpc>
                <a:spcPct val="150000"/>
              </a:lnSpc>
            </a:pPr>
            <a:r>
              <a:rPr lang="lv-LV" sz="2000" dirty="0">
                <a:solidFill>
                  <a:schemeClr val="tx2">
                    <a:lumMod val="20000"/>
                    <a:lumOff val="80000"/>
                  </a:schemeClr>
                </a:solidFill>
              </a:rPr>
              <a:t>Reina Brigita </a:t>
            </a:r>
            <a:r>
              <a:rPr lang="lv-LV" sz="2000" dirty="0" err="1">
                <a:solidFill>
                  <a:schemeClr val="tx2">
                    <a:lumMod val="20000"/>
                    <a:lumOff val="80000"/>
                  </a:schemeClr>
                </a:solidFill>
              </a:rPr>
              <a:t>Turlaja</a:t>
            </a:r>
            <a:r>
              <a:rPr lang="lv-LV" sz="2000" dirty="0">
                <a:solidFill>
                  <a:schemeClr val="tx2">
                    <a:lumMod val="20000"/>
                    <a:lumOff val="80000"/>
                  </a:schemeClr>
                </a:solidFill>
              </a:rPr>
              <a:t> , 50 /50 cm, kartons, akrils, 1. k. KOM, ped. I. Onževa</a:t>
            </a:r>
            <a:endParaRPr lang="en-US" sz="2000" dirty="0">
              <a:solidFill>
                <a:schemeClr val="tx2">
                  <a:lumMod val="20000"/>
                  <a:lumOff val="80000"/>
                </a:schemeClr>
              </a:solidFill>
            </a:endParaRPr>
          </a:p>
        </p:txBody>
      </p:sp>
      <p:pic>
        <p:nvPicPr>
          <p:cNvPr id="5" name="Attēls 4" descr="Attēls, kurā ir māksla, glezna, modernā māksla, vizuālā māksla&#10;&#10;Mākslīgā intelekta ģenerētais saturs var būt nepareizs.">
            <a:extLst>
              <a:ext uri="{FF2B5EF4-FFF2-40B4-BE49-F238E27FC236}">
                <a16:creationId xmlns:a16="http://schemas.microsoft.com/office/drawing/2014/main" id="{AE8D20FF-71B7-CD19-B643-71325C5EFF4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01923" y="630119"/>
            <a:ext cx="3083541" cy="3061089"/>
          </a:xfrm>
          <a:prstGeom prst="rect">
            <a:avLst/>
          </a:prstGeom>
        </p:spPr>
      </p:pic>
      <p:sp>
        <p:nvSpPr>
          <p:cNvPr id="6" name="TextBox 5">
            <a:extLst>
              <a:ext uri="{FF2B5EF4-FFF2-40B4-BE49-F238E27FC236}">
                <a16:creationId xmlns:a16="http://schemas.microsoft.com/office/drawing/2014/main" id="{0B3DB91A-8F46-0C1E-A319-B2333ADA0DEA}"/>
              </a:ext>
            </a:extLst>
          </p:cNvPr>
          <p:cNvSpPr txBox="1"/>
          <p:nvPr/>
        </p:nvSpPr>
        <p:spPr>
          <a:xfrm>
            <a:off x="7779897" y="3957047"/>
            <a:ext cx="3280668" cy="2540696"/>
          </a:xfrm>
          <a:prstGeom prst="rect">
            <a:avLst/>
          </a:prstGeom>
          <a:noFill/>
        </p:spPr>
        <p:txBody>
          <a:bodyPr wrap="square" rtlCol="0">
            <a:spAutoFit/>
          </a:bodyPr>
          <a:lstStyle/>
          <a:p>
            <a:pPr algn="ctr">
              <a:lnSpc>
                <a:spcPct val="150000"/>
              </a:lnSpc>
            </a:pPr>
            <a:r>
              <a:rPr lang="lv-LV" dirty="0">
                <a:solidFill>
                  <a:srgbClr val="002060"/>
                </a:solidFill>
              </a:rPr>
              <a:t> </a:t>
            </a:r>
            <a:r>
              <a:rPr lang="lv-LV" dirty="0">
                <a:solidFill>
                  <a:schemeClr val="tx2">
                    <a:lumMod val="20000"/>
                    <a:lumOff val="80000"/>
                  </a:schemeClr>
                </a:solidFill>
              </a:rPr>
              <a:t>Flīžu ornamenta </a:t>
            </a:r>
          </a:p>
          <a:p>
            <a:pPr algn="ctr">
              <a:lnSpc>
                <a:spcPct val="150000"/>
              </a:lnSpc>
            </a:pPr>
            <a:r>
              <a:rPr lang="lv-LV" dirty="0">
                <a:solidFill>
                  <a:schemeClr val="tx2">
                    <a:lumMod val="20000"/>
                    <a:lumOff val="80000"/>
                  </a:schemeClr>
                </a:solidFill>
              </a:rPr>
              <a:t>kompozīcijas </a:t>
            </a:r>
          </a:p>
          <a:p>
            <a:pPr algn="ctr">
              <a:lnSpc>
                <a:spcPct val="150000"/>
              </a:lnSpc>
            </a:pPr>
            <a:r>
              <a:rPr lang="lv-LV" dirty="0">
                <a:solidFill>
                  <a:schemeClr val="tx2">
                    <a:lumMod val="20000"/>
                    <a:lumOff val="80000"/>
                  </a:schemeClr>
                </a:solidFill>
              </a:rPr>
              <a:t>kolorīta interpretācija,</a:t>
            </a:r>
          </a:p>
          <a:p>
            <a:pPr algn="ctr">
              <a:lnSpc>
                <a:spcPct val="150000"/>
              </a:lnSpc>
            </a:pPr>
            <a:r>
              <a:rPr lang="lv-LV" dirty="0">
                <a:solidFill>
                  <a:schemeClr val="tx2">
                    <a:lumMod val="20000"/>
                    <a:lumOff val="80000"/>
                  </a:schemeClr>
                </a:solidFill>
              </a:rPr>
              <a:t>( 30 /30 cm, </a:t>
            </a:r>
          </a:p>
          <a:p>
            <a:pPr algn="ctr">
              <a:lnSpc>
                <a:spcPct val="150000"/>
              </a:lnSpc>
            </a:pPr>
            <a:r>
              <a:rPr lang="lv-LV" dirty="0">
                <a:solidFill>
                  <a:schemeClr val="tx2">
                    <a:lumMod val="20000"/>
                    <a:lumOff val="80000"/>
                  </a:schemeClr>
                </a:solidFill>
              </a:rPr>
              <a:t>kartons, akrils )</a:t>
            </a:r>
          </a:p>
          <a:p>
            <a:pPr algn="ctr">
              <a:lnSpc>
                <a:spcPct val="150000"/>
              </a:lnSpc>
            </a:pPr>
            <a:r>
              <a:rPr lang="lv-LV" dirty="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111594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Attēls 2" descr="Attēls, kurā ir glezna, māksla, ziedi, motīvs&#10;&#10;Mākslīgā intelekta ģenerētais saturs var būt nepareizs.">
            <a:extLst>
              <a:ext uri="{FF2B5EF4-FFF2-40B4-BE49-F238E27FC236}">
                <a16:creationId xmlns:a16="http://schemas.microsoft.com/office/drawing/2014/main" id="{896C6DD9-88E2-A068-4759-8525A38162F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5971" y="-6143"/>
            <a:ext cx="6225274" cy="6161858"/>
          </a:xfrm>
          <a:prstGeom prst="rect">
            <a:avLst/>
          </a:prstGeom>
        </p:spPr>
      </p:pic>
      <p:sp>
        <p:nvSpPr>
          <p:cNvPr id="5" name="TextBox 4">
            <a:extLst>
              <a:ext uri="{FF2B5EF4-FFF2-40B4-BE49-F238E27FC236}">
                <a16:creationId xmlns:a16="http://schemas.microsoft.com/office/drawing/2014/main" id="{621591BC-47F5-F630-BE64-548C4784CA47}"/>
              </a:ext>
            </a:extLst>
          </p:cNvPr>
          <p:cNvSpPr txBox="1"/>
          <p:nvPr/>
        </p:nvSpPr>
        <p:spPr>
          <a:xfrm>
            <a:off x="7480570" y="1147861"/>
            <a:ext cx="3978614" cy="466089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lv-LV" sz="2000" dirty="0">
                <a:solidFill>
                  <a:schemeClr val="bg2">
                    <a:lumMod val="75000"/>
                  </a:schemeClr>
                </a:solidFill>
              </a:rPr>
              <a:t> klasisks komponējums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 dinamiskas diagonāles ornamentālas kompozīcijas risinājums, atainojot plūstošu ornamentu lineāri sadalītiem  grafiskiem elementiem;</a:t>
            </a:r>
          </a:p>
          <a:p>
            <a:pPr marL="285750" indent="-285750">
              <a:lnSpc>
                <a:spcPct val="150000"/>
              </a:lnSpc>
              <a:buFont typeface="Arial" panose="020B0604020202020204" pitchFamily="34" charset="0"/>
              <a:buChar char="•"/>
            </a:pPr>
            <a:r>
              <a:rPr lang="lv-LV" sz="2000" dirty="0">
                <a:solidFill>
                  <a:schemeClr val="bg2">
                    <a:lumMod val="75000"/>
                  </a:schemeClr>
                </a:solidFill>
              </a:rPr>
              <a:t>kontrast - krāsu kolorīta atainojums, ievērojot silti - vēso attiecību nosacījumu.</a:t>
            </a:r>
            <a:endParaRPr lang="en-US" sz="2000" dirty="0">
              <a:solidFill>
                <a:schemeClr val="bg2">
                  <a:lumMod val="75000"/>
                </a:schemeClr>
              </a:solidFill>
            </a:endParaRPr>
          </a:p>
        </p:txBody>
      </p:sp>
      <p:sp>
        <p:nvSpPr>
          <p:cNvPr id="2" name="TextBox 1">
            <a:extLst>
              <a:ext uri="{FF2B5EF4-FFF2-40B4-BE49-F238E27FC236}">
                <a16:creationId xmlns:a16="http://schemas.microsoft.com/office/drawing/2014/main" id="{75B67796-E909-D770-851F-65D711D1491E}"/>
              </a:ext>
            </a:extLst>
          </p:cNvPr>
          <p:cNvSpPr txBox="1"/>
          <p:nvPr/>
        </p:nvSpPr>
        <p:spPr>
          <a:xfrm>
            <a:off x="635970" y="6155715"/>
            <a:ext cx="8780403" cy="504433"/>
          </a:xfrm>
          <a:prstGeom prst="rect">
            <a:avLst/>
          </a:prstGeom>
          <a:noFill/>
        </p:spPr>
        <p:txBody>
          <a:bodyPr wrap="square" rtlCol="0">
            <a:spAutoFit/>
          </a:bodyPr>
          <a:lstStyle/>
          <a:p>
            <a:pPr algn="ctr">
              <a:lnSpc>
                <a:spcPct val="150000"/>
              </a:lnSpc>
            </a:pPr>
            <a:r>
              <a:rPr lang="lv-LV" sz="2000" dirty="0">
                <a:solidFill>
                  <a:schemeClr val="bg2">
                    <a:lumMod val="75000"/>
                  </a:schemeClr>
                </a:solidFill>
              </a:rPr>
              <a:t>Agnese </a:t>
            </a:r>
            <a:r>
              <a:rPr lang="lv-LV" sz="2000" dirty="0" err="1">
                <a:solidFill>
                  <a:schemeClr val="bg2">
                    <a:lumMod val="75000"/>
                  </a:schemeClr>
                </a:solidFill>
              </a:rPr>
              <a:t>Doroščonoka</a:t>
            </a:r>
            <a:r>
              <a:rPr lang="lv-LV" sz="2000" dirty="0">
                <a:solidFill>
                  <a:schemeClr val="bg2">
                    <a:lumMod val="75000"/>
                  </a:schemeClr>
                </a:solidFill>
              </a:rPr>
              <a:t>, 50 /50 cm, kartons, guaša, 1. k. KOM, ped. I. Onževa</a:t>
            </a:r>
            <a:endParaRPr lang="en-US" sz="2000" dirty="0">
              <a:solidFill>
                <a:schemeClr val="bg2">
                  <a:lumMod val="75000"/>
                </a:schemeClr>
              </a:solidFill>
            </a:endParaRPr>
          </a:p>
        </p:txBody>
      </p:sp>
    </p:spTree>
    <p:extLst>
      <p:ext uri="{BB962C8B-B14F-4D97-AF65-F5344CB8AC3E}">
        <p14:creationId xmlns:p14="http://schemas.microsoft.com/office/powerpoint/2010/main" val="212958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pic>
        <p:nvPicPr>
          <p:cNvPr id="3" name="Attēls 2" descr="Attēls, kurā ir glezna, māksla, zīmējums, modernā māksla&#10;&#10;Mākslīgā intelekta ģenerētais saturs var būt nepareizs.">
            <a:extLst>
              <a:ext uri="{FF2B5EF4-FFF2-40B4-BE49-F238E27FC236}">
                <a16:creationId xmlns:a16="http://schemas.microsoft.com/office/drawing/2014/main" id="{9A532AF1-C28C-1D22-37F5-0CA96DE49CB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0303" y="0"/>
            <a:ext cx="5683766" cy="5714564"/>
          </a:xfrm>
          <a:prstGeom prst="rect">
            <a:avLst/>
          </a:prstGeom>
        </p:spPr>
      </p:pic>
      <p:sp>
        <p:nvSpPr>
          <p:cNvPr id="5" name="TextBox 4">
            <a:extLst>
              <a:ext uri="{FF2B5EF4-FFF2-40B4-BE49-F238E27FC236}">
                <a16:creationId xmlns:a16="http://schemas.microsoft.com/office/drawing/2014/main" id="{49D803A1-0CCA-9C2D-194A-5E76B29B4200}"/>
              </a:ext>
            </a:extLst>
          </p:cNvPr>
          <p:cNvSpPr txBox="1"/>
          <p:nvPr/>
        </p:nvSpPr>
        <p:spPr>
          <a:xfrm>
            <a:off x="6488354" y="407019"/>
            <a:ext cx="4969134" cy="263200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1600" dirty="0">
                <a:solidFill>
                  <a:schemeClr val="bg2">
                    <a:lumMod val="75000"/>
                  </a:schemeClr>
                </a:solidFill>
              </a:rPr>
              <a:t>klasisks  klusās dabas komponējums ar vienu flīžu kompozīciju; </a:t>
            </a:r>
          </a:p>
          <a:p>
            <a:pPr marL="285750" indent="-285750">
              <a:lnSpc>
                <a:spcPct val="150000"/>
              </a:lnSpc>
              <a:buFont typeface="Arial" panose="020B0604020202020204" pitchFamily="34" charset="0"/>
              <a:buChar char="•"/>
            </a:pPr>
            <a:r>
              <a:rPr lang="lv-LV" sz="1600" dirty="0">
                <a:solidFill>
                  <a:schemeClr val="bg2">
                    <a:lumMod val="75000"/>
                  </a:schemeClr>
                </a:solidFill>
              </a:rPr>
              <a:t> kompozīcijas risinājums, atainojot  kluso dabu ar izteiksmīgiem līniju ritmu sadalošiem  krāsu laukumiem;</a:t>
            </a:r>
          </a:p>
          <a:p>
            <a:pPr marL="285750" indent="-285750">
              <a:lnSpc>
                <a:spcPct val="150000"/>
              </a:lnSpc>
              <a:buFont typeface="Arial" panose="020B0604020202020204" pitchFamily="34" charset="0"/>
              <a:buChar char="•"/>
            </a:pPr>
            <a:r>
              <a:rPr lang="lv-LV" sz="1600" dirty="0">
                <a:solidFill>
                  <a:schemeClr val="bg2">
                    <a:lumMod val="75000"/>
                  </a:schemeClr>
                </a:solidFill>
              </a:rPr>
              <a:t>kontrast - krāsu kolorīta atainojums, ievērojot silti - vēso attiecību nosacījumu</a:t>
            </a:r>
            <a:r>
              <a:rPr lang="lv-LV" sz="1600" dirty="0">
                <a:solidFill>
                  <a:schemeClr val="bg2">
                    <a:lumMod val="90000"/>
                  </a:schemeClr>
                </a:solidFill>
              </a:rPr>
              <a:t>.</a:t>
            </a:r>
            <a:endParaRPr lang="en-US" sz="1600" dirty="0">
              <a:solidFill>
                <a:schemeClr val="bg2">
                  <a:lumMod val="90000"/>
                </a:schemeClr>
              </a:solidFill>
            </a:endParaRPr>
          </a:p>
        </p:txBody>
      </p:sp>
      <p:sp>
        <p:nvSpPr>
          <p:cNvPr id="2" name="TextBox 1">
            <a:extLst>
              <a:ext uri="{FF2B5EF4-FFF2-40B4-BE49-F238E27FC236}">
                <a16:creationId xmlns:a16="http://schemas.microsoft.com/office/drawing/2014/main" id="{84A4B839-2950-6EE8-62F5-E2BB6F24EA24}"/>
              </a:ext>
            </a:extLst>
          </p:cNvPr>
          <p:cNvSpPr txBox="1"/>
          <p:nvPr/>
        </p:nvSpPr>
        <p:spPr>
          <a:xfrm>
            <a:off x="-739304" y="5805518"/>
            <a:ext cx="8190689" cy="958660"/>
          </a:xfrm>
          <a:prstGeom prst="rect">
            <a:avLst/>
          </a:prstGeom>
          <a:noFill/>
        </p:spPr>
        <p:txBody>
          <a:bodyPr wrap="square" rtlCol="0">
            <a:spAutoFit/>
          </a:bodyPr>
          <a:lstStyle/>
          <a:p>
            <a:pPr algn="ctr">
              <a:lnSpc>
                <a:spcPct val="150000"/>
              </a:lnSpc>
            </a:pPr>
            <a:r>
              <a:rPr lang="lv-LV" sz="2000" dirty="0">
                <a:solidFill>
                  <a:schemeClr val="bg2">
                    <a:lumMod val="75000"/>
                  </a:schemeClr>
                </a:solidFill>
              </a:rPr>
              <a:t> Signe </a:t>
            </a:r>
            <a:r>
              <a:rPr lang="lv-LV" sz="2000" dirty="0" err="1">
                <a:solidFill>
                  <a:schemeClr val="bg2">
                    <a:lumMod val="75000"/>
                  </a:schemeClr>
                </a:solidFill>
              </a:rPr>
              <a:t>Pranče</a:t>
            </a:r>
            <a:r>
              <a:rPr lang="lv-LV" sz="2000" dirty="0">
                <a:solidFill>
                  <a:schemeClr val="bg2">
                    <a:lumMod val="75000"/>
                  </a:schemeClr>
                </a:solidFill>
              </a:rPr>
              <a:t>, 50 /50 cm, kartons, akrils, </a:t>
            </a:r>
          </a:p>
          <a:p>
            <a:pPr algn="ctr">
              <a:lnSpc>
                <a:spcPct val="150000"/>
              </a:lnSpc>
            </a:pPr>
            <a:r>
              <a:rPr lang="lv-LV" sz="2000" dirty="0">
                <a:solidFill>
                  <a:schemeClr val="bg2">
                    <a:lumMod val="75000"/>
                  </a:schemeClr>
                </a:solidFill>
              </a:rPr>
              <a:t>1. k. KOM, ped. I. Onževa</a:t>
            </a:r>
            <a:endParaRPr lang="en-US" sz="2000" dirty="0">
              <a:solidFill>
                <a:schemeClr val="bg2">
                  <a:lumMod val="75000"/>
                </a:schemeClr>
              </a:solidFill>
            </a:endParaRPr>
          </a:p>
        </p:txBody>
      </p:sp>
      <p:pic>
        <p:nvPicPr>
          <p:cNvPr id="4" name="Attēls 3" descr="Attēls, kurā ir māksla, zīmējums, glezna, vizuālā māksla&#10;&#10;Mākslīgā intelekta ģenerētais saturs var būt nepareizs.">
            <a:extLst>
              <a:ext uri="{FF2B5EF4-FFF2-40B4-BE49-F238E27FC236}">
                <a16:creationId xmlns:a16="http://schemas.microsoft.com/office/drawing/2014/main" id="{2CB4E6BB-8844-9635-FB6C-41C2E023E0D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17670" y="3217527"/>
            <a:ext cx="3299448" cy="3319233"/>
          </a:xfrm>
          <a:prstGeom prst="rect">
            <a:avLst/>
          </a:prstGeom>
        </p:spPr>
      </p:pic>
      <p:sp>
        <p:nvSpPr>
          <p:cNvPr id="6" name="TextBox 5">
            <a:extLst>
              <a:ext uri="{FF2B5EF4-FFF2-40B4-BE49-F238E27FC236}">
                <a16:creationId xmlns:a16="http://schemas.microsoft.com/office/drawing/2014/main" id="{C2ABB0EE-BB03-59AC-954A-17CE4485E577}"/>
              </a:ext>
            </a:extLst>
          </p:cNvPr>
          <p:cNvSpPr txBox="1"/>
          <p:nvPr/>
        </p:nvSpPr>
        <p:spPr>
          <a:xfrm>
            <a:off x="9316868" y="4647715"/>
            <a:ext cx="3280668" cy="2083712"/>
          </a:xfrm>
          <a:prstGeom prst="rect">
            <a:avLst/>
          </a:prstGeom>
          <a:noFill/>
        </p:spPr>
        <p:txBody>
          <a:bodyPr wrap="square" rtlCol="0">
            <a:spAutoFit/>
          </a:bodyPr>
          <a:lstStyle/>
          <a:p>
            <a:pPr algn="ctr">
              <a:lnSpc>
                <a:spcPct val="150000"/>
              </a:lnSpc>
            </a:pPr>
            <a:r>
              <a:rPr lang="lv-LV" dirty="0">
                <a:solidFill>
                  <a:srgbClr val="002060"/>
                </a:solidFill>
              </a:rPr>
              <a:t> </a:t>
            </a:r>
            <a:r>
              <a:rPr lang="lv-LV" sz="1400" dirty="0">
                <a:solidFill>
                  <a:schemeClr val="tx2">
                    <a:lumMod val="20000"/>
                    <a:lumOff val="80000"/>
                  </a:schemeClr>
                </a:solidFill>
              </a:rPr>
              <a:t>Flīžu ornamenta </a:t>
            </a:r>
          </a:p>
          <a:p>
            <a:pPr algn="ctr">
              <a:lnSpc>
                <a:spcPct val="150000"/>
              </a:lnSpc>
            </a:pPr>
            <a:r>
              <a:rPr lang="lv-LV" sz="1400" dirty="0">
                <a:solidFill>
                  <a:schemeClr val="tx2">
                    <a:lumMod val="20000"/>
                    <a:lumOff val="80000"/>
                  </a:schemeClr>
                </a:solidFill>
              </a:rPr>
              <a:t>kompozīcijas </a:t>
            </a:r>
          </a:p>
          <a:p>
            <a:pPr algn="ctr">
              <a:lnSpc>
                <a:spcPct val="150000"/>
              </a:lnSpc>
            </a:pPr>
            <a:r>
              <a:rPr lang="lv-LV" sz="1400" dirty="0">
                <a:solidFill>
                  <a:schemeClr val="tx2">
                    <a:lumMod val="20000"/>
                    <a:lumOff val="80000"/>
                  </a:schemeClr>
                </a:solidFill>
              </a:rPr>
              <a:t>kolorīta interpretācija,</a:t>
            </a:r>
          </a:p>
          <a:p>
            <a:pPr algn="ctr">
              <a:lnSpc>
                <a:spcPct val="150000"/>
              </a:lnSpc>
            </a:pPr>
            <a:r>
              <a:rPr lang="lv-LV" sz="1400" dirty="0">
                <a:solidFill>
                  <a:schemeClr val="tx2">
                    <a:lumMod val="20000"/>
                    <a:lumOff val="80000"/>
                  </a:schemeClr>
                </a:solidFill>
              </a:rPr>
              <a:t>( 30 /30 cm, </a:t>
            </a:r>
          </a:p>
          <a:p>
            <a:pPr algn="ctr">
              <a:lnSpc>
                <a:spcPct val="150000"/>
              </a:lnSpc>
            </a:pPr>
            <a:r>
              <a:rPr lang="lv-LV" sz="1400" dirty="0">
                <a:solidFill>
                  <a:schemeClr val="tx2">
                    <a:lumMod val="20000"/>
                    <a:lumOff val="80000"/>
                  </a:schemeClr>
                </a:solidFill>
              </a:rPr>
              <a:t>kartons, akrils )</a:t>
            </a:r>
          </a:p>
          <a:p>
            <a:pPr algn="ctr">
              <a:lnSpc>
                <a:spcPct val="150000"/>
              </a:lnSpc>
            </a:pPr>
            <a:r>
              <a:rPr lang="lv-LV" sz="1400" dirty="0">
                <a:solidFill>
                  <a:srgbClr val="002060"/>
                </a:solidFill>
              </a:rPr>
              <a:t> </a:t>
            </a:r>
            <a:endParaRPr lang="en-US" sz="1400" dirty="0">
              <a:solidFill>
                <a:srgbClr val="002060"/>
              </a:solidFill>
            </a:endParaRPr>
          </a:p>
        </p:txBody>
      </p:sp>
    </p:spTree>
    <p:extLst>
      <p:ext uri="{BB962C8B-B14F-4D97-AF65-F5344CB8AC3E}">
        <p14:creationId xmlns:p14="http://schemas.microsoft.com/office/powerpoint/2010/main" val="399921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Attēls 2" descr="Attēls, kurā ir glezna, māksla, modernā māksla, vizuālā māksla&#10;&#10;Mākslīgā intelekta ģenerētais saturs var būt nepareizs.">
            <a:extLst>
              <a:ext uri="{FF2B5EF4-FFF2-40B4-BE49-F238E27FC236}">
                <a16:creationId xmlns:a16="http://schemas.microsoft.com/office/drawing/2014/main" id="{0A8FC04E-47F8-23B5-7E12-3751327BCE2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599" y="391551"/>
            <a:ext cx="5691065" cy="5618722"/>
          </a:xfrm>
          <a:prstGeom prst="rect">
            <a:avLst/>
          </a:prstGeom>
        </p:spPr>
      </p:pic>
      <p:sp>
        <p:nvSpPr>
          <p:cNvPr id="5" name="TextBox 4">
            <a:extLst>
              <a:ext uri="{FF2B5EF4-FFF2-40B4-BE49-F238E27FC236}">
                <a16:creationId xmlns:a16="http://schemas.microsoft.com/office/drawing/2014/main" id="{B21EE0C1-A6DC-7BB7-8987-BC1154170D4F}"/>
              </a:ext>
            </a:extLst>
          </p:cNvPr>
          <p:cNvSpPr txBox="1"/>
          <p:nvPr/>
        </p:nvSpPr>
        <p:spPr>
          <a:xfrm>
            <a:off x="7106056" y="1062138"/>
            <a:ext cx="3978613" cy="46646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75000"/>
                  </a:schemeClr>
                </a:solidFill>
              </a:rPr>
              <a:t>klasisks  klusās dabas </a:t>
            </a:r>
            <a:r>
              <a:rPr lang="lv-LV" sz="2000" dirty="0" err="1">
                <a:solidFill>
                  <a:schemeClr val="bg2">
                    <a:lumMod val="75000"/>
                  </a:schemeClr>
                </a:solidFill>
              </a:rPr>
              <a:t>iekomponējums</a:t>
            </a:r>
            <a:r>
              <a:rPr lang="lv-LV" sz="2000" dirty="0">
                <a:solidFill>
                  <a:schemeClr val="bg2">
                    <a:lumMod val="75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 tonāls klusās dabas risinājums, atainojot  kluso dabu ar lineāri sadalītiem lauztu stilizētu līniju un laukumu elementiem;</a:t>
            </a:r>
          </a:p>
          <a:p>
            <a:pPr marL="285750" indent="-285750">
              <a:lnSpc>
                <a:spcPct val="150000"/>
              </a:lnSpc>
              <a:buFont typeface="Arial" panose="020B0604020202020204" pitchFamily="34" charset="0"/>
              <a:buChar char="•"/>
            </a:pPr>
            <a:r>
              <a:rPr lang="lv-LV" sz="2000" dirty="0">
                <a:solidFill>
                  <a:schemeClr val="bg2">
                    <a:lumMod val="75000"/>
                  </a:schemeClr>
                </a:solidFill>
              </a:rPr>
              <a:t>spēcīgu </a:t>
            </a:r>
            <a:r>
              <a:rPr lang="lv-LV" sz="2000" dirty="0" err="1">
                <a:solidFill>
                  <a:schemeClr val="bg2">
                    <a:lumMod val="75000"/>
                  </a:schemeClr>
                </a:solidFill>
              </a:rPr>
              <a:t>pretkrāsu</a:t>
            </a:r>
            <a:r>
              <a:rPr lang="lv-LV" sz="2000" dirty="0">
                <a:solidFill>
                  <a:schemeClr val="bg2">
                    <a:lumMod val="75000"/>
                  </a:schemeClr>
                </a:solidFill>
              </a:rPr>
              <a:t>, kontrast - krāsu kolorīta atainojums, ievērojot silti - vēso attiecību nosacījumus.</a:t>
            </a:r>
            <a:endParaRPr lang="en-US" sz="2000" dirty="0">
              <a:solidFill>
                <a:schemeClr val="bg2">
                  <a:lumMod val="75000"/>
                </a:schemeClr>
              </a:solidFill>
            </a:endParaRPr>
          </a:p>
        </p:txBody>
      </p:sp>
      <p:sp>
        <p:nvSpPr>
          <p:cNvPr id="2" name="TextBox 1">
            <a:extLst>
              <a:ext uri="{FF2B5EF4-FFF2-40B4-BE49-F238E27FC236}">
                <a16:creationId xmlns:a16="http://schemas.microsoft.com/office/drawing/2014/main" id="{F66F3E93-B587-742C-E9F7-214A984E9722}"/>
              </a:ext>
            </a:extLst>
          </p:cNvPr>
          <p:cNvSpPr txBox="1"/>
          <p:nvPr/>
        </p:nvSpPr>
        <p:spPr>
          <a:xfrm>
            <a:off x="-51021" y="6108971"/>
            <a:ext cx="7833147" cy="504433"/>
          </a:xfrm>
          <a:prstGeom prst="rect">
            <a:avLst/>
          </a:prstGeom>
          <a:noFill/>
        </p:spPr>
        <p:txBody>
          <a:bodyPr wrap="square" rtlCol="0">
            <a:spAutoFit/>
          </a:bodyPr>
          <a:lstStyle/>
          <a:p>
            <a:pPr algn="ctr">
              <a:lnSpc>
                <a:spcPct val="150000"/>
              </a:lnSpc>
            </a:pPr>
            <a:r>
              <a:rPr lang="lv-LV" sz="2000" dirty="0" err="1">
                <a:solidFill>
                  <a:schemeClr val="bg1">
                    <a:lumMod val="65000"/>
                  </a:schemeClr>
                </a:solidFill>
              </a:rPr>
              <a:t>Skangale</a:t>
            </a:r>
            <a:r>
              <a:rPr lang="lv-LV" sz="2000" dirty="0">
                <a:solidFill>
                  <a:schemeClr val="bg1">
                    <a:lumMod val="65000"/>
                  </a:schemeClr>
                </a:solidFill>
              </a:rPr>
              <a:t> Marija, 50 / 50 cm, kartons, akrils 3. k. AD, ped. I. Onževa</a:t>
            </a:r>
            <a:endParaRPr lang="en-US" sz="2000" dirty="0">
              <a:solidFill>
                <a:schemeClr val="bg1">
                  <a:lumMod val="65000"/>
                </a:schemeClr>
              </a:solidFill>
            </a:endParaRPr>
          </a:p>
        </p:txBody>
      </p:sp>
    </p:spTree>
    <p:extLst>
      <p:ext uri="{BB962C8B-B14F-4D97-AF65-F5344CB8AC3E}">
        <p14:creationId xmlns:p14="http://schemas.microsoft.com/office/powerpoint/2010/main" val="4176295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Attēls 2" descr="Attēls, kurā ir māksla, glezna, radošās mākslas, modernā māksla&#10;&#10;Mākslīgā intelekta ģenerētais saturs var būt nepareizs.">
            <a:extLst>
              <a:ext uri="{FF2B5EF4-FFF2-40B4-BE49-F238E27FC236}">
                <a16:creationId xmlns:a16="http://schemas.microsoft.com/office/drawing/2014/main" id="{B33B6AB6-3B65-DC12-BAC6-29D88DC1B00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81704" y="0"/>
            <a:ext cx="6048918" cy="6011693"/>
          </a:xfrm>
          <a:prstGeom prst="rect">
            <a:avLst/>
          </a:prstGeom>
        </p:spPr>
      </p:pic>
      <p:sp>
        <p:nvSpPr>
          <p:cNvPr id="2" name="TextBox 1">
            <a:extLst>
              <a:ext uri="{FF2B5EF4-FFF2-40B4-BE49-F238E27FC236}">
                <a16:creationId xmlns:a16="http://schemas.microsoft.com/office/drawing/2014/main" id="{1DEE8C7B-7405-4FE2-40AE-1CB31BD782AB}"/>
              </a:ext>
            </a:extLst>
          </p:cNvPr>
          <p:cNvSpPr txBox="1"/>
          <p:nvPr/>
        </p:nvSpPr>
        <p:spPr>
          <a:xfrm>
            <a:off x="-235847" y="6108971"/>
            <a:ext cx="8971285" cy="496996"/>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Anastasija Ozoliņa ,50 /50 cm, kartons, guaša 3. k. TID, ped. I. Onževa</a:t>
            </a:r>
            <a:endParaRPr lang="en-US" sz="2000" dirty="0">
              <a:solidFill>
                <a:schemeClr val="bg1">
                  <a:lumMod val="65000"/>
                </a:schemeClr>
              </a:solidFill>
            </a:endParaRPr>
          </a:p>
        </p:txBody>
      </p:sp>
      <p:sp>
        <p:nvSpPr>
          <p:cNvPr id="4" name="TextBox 3">
            <a:extLst>
              <a:ext uri="{FF2B5EF4-FFF2-40B4-BE49-F238E27FC236}">
                <a16:creationId xmlns:a16="http://schemas.microsoft.com/office/drawing/2014/main" id="{31F9971B-941A-E076-E766-771F3B8D88AC}"/>
              </a:ext>
            </a:extLst>
          </p:cNvPr>
          <p:cNvSpPr txBox="1"/>
          <p:nvPr/>
        </p:nvSpPr>
        <p:spPr>
          <a:xfrm>
            <a:off x="7266561" y="252914"/>
            <a:ext cx="3810947" cy="5575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75000"/>
                  </a:schemeClr>
                </a:solidFill>
              </a:rPr>
              <a:t>klasisks  klusās dabas atainojums ar vienu flīžu kompozīciju; </a:t>
            </a:r>
          </a:p>
          <a:p>
            <a:pPr marL="285750" indent="-285750">
              <a:lnSpc>
                <a:spcPct val="150000"/>
              </a:lnSpc>
              <a:buFont typeface="Arial" panose="020B0604020202020204" pitchFamily="34" charset="0"/>
              <a:buChar char="•"/>
            </a:pPr>
            <a:r>
              <a:rPr lang="lv-LV" sz="2000" dirty="0">
                <a:solidFill>
                  <a:schemeClr val="bg2">
                    <a:lumMod val="75000"/>
                  </a:schemeClr>
                </a:solidFill>
              </a:rPr>
              <a:t> tonāls klusās dabas risinājums, atainojot  kluso dabu ar stilizētiem, ģeometrisku formu sadalītiem figūru elementiem;</a:t>
            </a:r>
          </a:p>
          <a:p>
            <a:pPr marL="285750" indent="-285750">
              <a:lnSpc>
                <a:spcPct val="150000"/>
              </a:lnSpc>
              <a:buFont typeface="Arial" panose="020B0604020202020204" pitchFamily="34" charset="0"/>
              <a:buChar char="•"/>
            </a:pPr>
            <a:r>
              <a:rPr lang="lv-LV" sz="2000" dirty="0">
                <a:solidFill>
                  <a:schemeClr val="bg2">
                    <a:lumMod val="75000"/>
                  </a:schemeClr>
                </a:solidFill>
              </a:rPr>
              <a:t>kontrast - krāsu kolorīta atainojums ar dominantēm, ievērojot silti - vēso attiecību nosacījumus.</a:t>
            </a:r>
            <a:endParaRPr lang="en-US" sz="2000" dirty="0">
              <a:solidFill>
                <a:schemeClr val="bg2">
                  <a:lumMod val="75000"/>
                </a:schemeClr>
              </a:solidFill>
            </a:endParaRPr>
          </a:p>
        </p:txBody>
      </p:sp>
    </p:spTree>
    <p:extLst>
      <p:ext uri="{BB962C8B-B14F-4D97-AF65-F5344CB8AC3E}">
        <p14:creationId xmlns:p14="http://schemas.microsoft.com/office/powerpoint/2010/main" val="3330718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10000"/>
            <a:alpha val="76000"/>
          </a:schemeClr>
        </a:solidFill>
        <a:effectLst/>
      </p:bgPr>
    </p:bg>
    <p:spTree>
      <p:nvGrpSpPr>
        <p:cNvPr id="1" name="">
          <a:extLst>
            <a:ext uri="{FF2B5EF4-FFF2-40B4-BE49-F238E27FC236}">
              <a16:creationId xmlns:a16="http://schemas.microsoft.com/office/drawing/2014/main" id="{4A2D65D9-F881-107D-92F5-49C3B3E86948}"/>
            </a:ext>
          </a:extLst>
        </p:cNvPr>
        <p:cNvGrpSpPr/>
        <p:nvPr/>
      </p:nvGrpSpPr>
      <p:grpSpPr>
        <a:xfrm>
          <a:off x="0" y="0"/>
          <a:ext cx="0" cy="0"/>
          <a:chOff x="0" y="0"/>
          <a:chExt cx="0" cy="0"/>
        </a:xfrm>
      </p:grpSpPr>
      <p:sp>
        <p:nvSpPr>
          <p:cNvPr id="5" name="Virsraksts 1">
            <a:extLst>
              <a:ext uri="{FF2B5EF4-FFF2-40B4-BE49-F238E27FC236}">
                <a16:creationId xmlns:a16="http://schemas.microsoft.com/office/drawing/2014/main" id="{5B2A49DB-4910-1DFF-89B4-F9BE9168DEDD}"/>
              </a:ext>
            </a:extLst>
          </p:cNvPr>
          <p:cNvSpPr txBox="1">
            <a:spLocks/>
          </p:cNvSpPr>
          <p:nvPr/>
        </p:nvSpPr>
        <p:spPr>
          <a:xfrm>
            <a:off x="-166255" y="5835971"/>
            <a:ext cx="12358255" cy="192079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2800" dirty="0">
                <a:solidFill>
                  <a:schemeClr val="bg2">
                    <a:lumMod val="75000"/>
                  </a:schemeClr>
                </a:solidFill>
              </a:rPr>
              <a:t>Klusās dabas un flīžu ornamentu kompozīcijas ar ilustratīviem tēlu motīviem  </a:t>
            </a:r>
            <a:endParaRPr lang="en-US" sz="2800" dirty="0">
              <a:solidFill>
                <a:schemeClr val="bg2">
                  <a:lumMod val="75000"/>
                </a:schemeClr>
              </a:solidFill>
            </a:endParaRPr>
          </a:p>
        </p:txBody>
      </p:sp>
      <p:pic>
        <p:nvPicPr>
          <p:cNvPr id="3" name="Attēls 2" descr="Attēls, kurā ir māksla, glezna, vizuālā māksla, raksts&#10;&#10;Mākslīgā intelekta ģenerētais saturs var būt nepareizs.">
            <a:extLst>
              <a:ext uri="{FF2B5EF4-FFF2-40B4-BE49-F238E27FC236}">
                <a16:creationId xmlns:a16="http://schemas.microsoft.com/office/drawing/2014/main" id="{DB523A6B-E526-8400-D8CD-133D422753D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84826" y="298796"/>
            <a:ext cx="5516568" cy="5397381"/>
          </a:xfrm>
          <a:prstGeom prst="rect">
            <a:avLst/>
          </a:prstGeom>
        </p:spPr>
      </p:pic>
      <p:pic>
        <p:nvPicPr>
          <p:cNvPr id="6" name="Attēls 5" descr="Attēls, kurā ir glezna, modernā māksla, māksla, zīmējums&#10;&#10;Mākslīgā intelekta ģenerētais saturs var būt nepareizs.">
            <a:extLst>
              <a:ext uri="{FF2B5EF4-FFF2-40B4-BE49-F238E27FC236}">
                <a16:creationId xmlns:a16="http://schemas.microsoft.com/office/drawing/2014/main" id="{7F404F67-94D0-DE7E-BEE3-ED6717EE7C0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8919" y="298796"/>
            <a:ext cx="6208255" cy="5397380"/>
          </a:xfrm>
          <a:prstGeom prst="rect">
            <a:avLst/>
          </a:prstGeom>
        </p:spPr>
      </p:pic>
    </p:spTree>
    <p:extLst>
      <p:ext uri="{BB962C8B-B14F-4D97-AF65-F5344CB8AC3E}">
        <p14:creationId xmlns:p14="http://schemas.microsoft.com/office/powerpoint/2010/main" val="74622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150EE2-B4BA-5680-0CC3-DD341140DAEA}"/>
              </a:ext>
            </a:extLst>
          </p:cNvPr>
          <p:cNvSpPr txBox="1"/>
          <p:nvPr/>
        </p:nvSpPr>
        <p:spPr>
          <a:xfrm>
            <a:off x="6278999" y="5688415"/>
            <a:ext cx="5647544" cy="1287532"/>
          </a:xfrm>
          <a:prstGeom prst="rect">
            <a:avLst/>
          </a:prstGeom>
          <a:noFill/>
        </p:spPr>
        <p:txBody>
          <a:bodyPr wrap="square">
            <a:spAutoFit/>
          </a:bodyPr>
          <a:lstStyle/>
          <a:p>
            <a:pPr algn="ctr">
              <a:lnSpc>
                <a:spcPct val="150000"/>
              </a:lnSpc>
            </a:pPr>
            <a:r>
              <a:rPr lang="lv-LV" noProof="0" dirty="0">
                <a:solidFill>
                  <a:schemeClr val="bg2">
                    <a:lumMod val="75000"/>
                  </a:schemeClr>
                </a:solidFill>
                <a:latin typeface="Arial" panose="020B0604020202020204" pitchFamily="34" charset="0"/>
                <a:cs typeface="Arial" panose="020B0604020202020204" pitchFamily="34" charset="0"/>
              </a:rPr>
              <a:t>Uzstādījums </a:t>
            </a:r>
          </a:p>
          <a:p>
            <a:pPr algn="ctr">
              <a:lnSpc>
                <a:spcPct val="150000"/>
              </a:lnSpc>
            </a:pPr>
            <a:r>
              <a:rPr lang="lv-LV" noProof="0" dirty="0">
                <a:solidFill>
                  <a:schemeClr val="bg2">
                    <a:lumMod val="75000"/>
                  </a:schemeClr>
                </a:solidFill>
                <a:latin typeface="Arial" panose="020B0604020202020204" pitchFamily="34" charset="0"/>
                <a:cs typeface="Arial" panose="020B0604020202020204" pitchFamily="34" charset="0"/>
              </a:rPr>
              <a:t>« Klusā daba ar Lisabonas keramikas flīzēm »</a:t>
            </a:r>
            <a:br>
              <a:rPr lang="lv-LV" noProof="0" dirty="0">
                <a:solidFill>
                  <a:schemeClr val="bg2">
                    <a:lumMod val="75000"/>
                  </a:schemeClr>
                </a:solidFill>
                <a:latin typeface="Arial" panose="020B0604020202020204" pitchFamily="34" charset="0"/>
                <a:cs typeface="Arial" panose="020B0604020202020204" pitchFamily="34" charset="0"/>
              </a:rPr>
            </a:br>
            <a:endParaRPr lang="en-US" dirty="0">
              <a:solidFill>
                <a:schemeClr val="bg2">
                  <a:lumMod val="75000"/>
                </a:schemeClr>
              </a:solidFill>
            </a:endParaRPr>
          </a:p>
        </p:txBody>
      </p:sp>
      <p:pic>
        <p:nvPicPr>
          <p:cNvPr id="4" name="Content Placeholder 11" descr="A blue and yellow tile&#10;&#10;AI-generated content may be incorrect.">
            <a:extLst>
              <a:ext uri="{FF2B5EF4-FFF2-40B4-BE49-F238E27FC236}">
                <a16:creationId xmlns:a16="http://schemas.microsoft.com/office/drawing/2014/main" id="{BF9D905F-9E38-C44D-137E-191336746D88}"/>
              </a:ext>
            </a:extLst>
          </p:cNvPr>
          <p:cNvPicPr>
            <a:picLocks noChangeAspect="1"/>
          </p:cNvPicPr>
          <p:nvPr/>
        </p:nvPicPr>
        <p:blipFill>
          <a:blip r:embed="rId2" cstate="email">
            <a:extLst>
              <a:ext uri="{28A0092B-C50C-407E-A947-70E740481C1C}">
                <a14:useLocalDpi xmlns:a14="http://schemas.microsoft.com/office/drawing/2010/main"/>
              </a:ext>
            </a:extLst>
          </a:blip>
          <a:srcRect l="-1558" b="-113"/>
          <a:stretch/>
        </p:blipFill>
        <p:spPr>
          <a:xfrm>
            <a:off x="512702" y="122901"/>
            <a:ext cx="5493923" cy="5578383"/>
          </a:xfrm>
          <a:prstGeom prst="rect">
            <a:avLst/>
          </a:prstGeom>
        </p:spPr>
      </p:pic>
      <p:pic>
        <p:nvPicPr>
          <p:cNvPr id="5" name="Picture 17" descr="A blue and yellow tile with a teapot and fruit&#10;&#10;AI-generated content may be incorrect.">
            <a:extLst>
              <a:ext uri="{FF2B5EF4-FFF2-40B4-BE49-F238E27FC236}">
                <a16:creationId xmlns:a16="http://schemas.microsoft.com/office/drawing/2014/main" id="{DBD11FAF-634C-4B7C-C917-03F1A9AEA3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5376" y="122901"/>
            <a:ext cx="5394287" cy="5578383"/>
          </a:xfrm>
          <a:prstGeom prst="rect">
            <a:avLst/>
          </a:prstGeom>
        </p:spPr>
      </p:pic>
      <p:sp>
        <p:nvSpPr>
          <p:cNvPr id="7" name="TextBox 6">
            <a:extLst>
              <a:ext uri="{FF2B5EF4-FFF2-40B4-BE49-F238E27FC236}">
                <a16:creationId xmlns:a16="http://schemas.microsoft.com/office/drawing/2014/main" id="{AC5602DD-2FCE-3345-8C79-BE4400257C72}"/>
              </a:ext>
            </a:extLst>
          </p:cNvPr>
          <p:cNvSpPr txBox="1"/>
          <p:nvPr/>
        </p:nvSpPr>
        <p:spPr>
          <a:xfrm>
            <a:off x="1726066" y="5779851"/>
            <a:ext cx="3824687" cy="307777"/>
          </a:xfrm>
          <a:prstGeom prst="rect">
            <a:avLst/>
          </a:prstGeom>
          <a:noFill/>
        </p:spPr>
        <p:txBody>
          <a:bodyPr wrap="square" rtlCol="0">
            <a:spAutoFit/>
          </a:bodyPr>
          <a:lstStyle/>
          <a:p>
            <a:r>
              <a:rPr lang="lv-LV" sz="1400" noProof="0" dirty="0">
                <a:solidFill>
                  <a:schemeClr val="bg1">
                    <a:lumMod val="75000"/>
                  </a:schemeClr>
                </a:solidFill>
                <a:latin typeface="Arial" panose="020B0604020202020204" pitchFamily="34" charset="0"/>
                <a:cs typeface="Arial" panose="020B0604020202020204" pitchFamily="34" charset="0"/>
              </a:rPr>
              <a:t>Četru  Lisabonas flīžu kompozīcija</a:t>
            </a:r>
          </a:p>
        </p:txBody>
      </p:sp>
      <p:sp>
        <p:nvSpPr>
          <p:cNvPr id="8" name="TextBox 7">
            <a:extLst>
              <a:ext uri="{FF2B5EF4-FFF2-40B4-BE49-F238E27FC236}">
                <a16:creationId xmlns:a16="http://schemas.microsoft.com/office/drawing/2014/main" id="{9A0E57A9-9D06-C59B-C6C5-40AEF1C58DF4}"/>
              </a:ext>
            </a:extLst>
          </p:cNvPr>
          <p:cNvSpPr txBox="1"/>
          <p:nvPr/>
        </p:nvSpPr>
        <p:spPr>
          <a:xfrm>
            <a:off x="265458" y="5964565"/>
            <a:ext cx="6252074" cy="698717"/>
          </a:xfrm>
          <a:prstGeom prst="rect">
            <a:avLst/>
          </a:prstGeom>
          <a:noFill/>
        </p:spPr>
        <p:txBody>
          <a:bodyPr wrap="square" rtlCol="0">
            <a:spAutoFit/>
          </a:bodyPr>
          <a:lstStyle/>
          <a:p>
            <a:pPr marL="0" indent="0" algn="ctr">
              <a:lnSpc>
                <a:spcPct val="150000"/>
              </a:lnSpc>
              <a:buFont typeface="Arial" panose="020B0604020202020204" pitchFamily="34" charset="0"/>
              <a:buNone/>
            </a:pPr>
            <a:r>
              <a:rPr lang="lv-LV" sz="1400" dirty="0">
                <a:solidFill>
                  <a:schemeClr val="bg1">
                    <a:lumMod val="65000"/>
                  </a:schemeClr>
                </a:solidFill>
                <a:latin typeface="Arial" panose="020B0604020202020204" pitchFamily="34" charset="0"/>
                <a:cs typeface="Arial" panose="020B0604020202020204" pitchFamily="34" charset="0"/>
              </a:rPr>
              <a:t>Klusās dabas uzstādījumu ar keramikas flīzēm gleznošanas un kompozīcijas stundām izveidoja pedagogi Jūlija Šilova un Inga Onževa.</a:t>
            </a:r>
          </a:p>
        </p:txBody>
      </p:sp>
    </p:spTree>
    <p:extLst>
      <p:ext uri="{BB962C8B-B14F-4D97-AF65-F5344CB8AC3E}">
        <p14:creationId xmlns:p14="http://schemas.microsoft.com/office/powerpoint/2010/main" val="3519624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Attēls 2" descr="Attēls, kurā ir glezna, māksla, vizuālā māksla, modernā māksla&#10;&#10;Mākslīgā intelekta ģenerētais saturs var būt nepareizs.">
            <a:extLst>
              <a:ext uri="{FF2B5EF4-FFF2-40B4-BE49-F238E27FC236}">
                <a16:creationId xmlns:a16="http://schemas.microsoft.com/office/drawing/2014/main" id="{D04BBD30-545C-1BA9-9800-F14C5D67313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70409" y="0"/>
            <a:ext cx="5098534" cy="5874398"/>
          </a:xfrm>
          <a:prstGeom prst="rect">
            <a:avLst/>
          </a:prstGeom>
        </p:spPr>
      </p:pic>
      <p:pic>
        <p:nvPicPr>
          <p:cNvPr id="4" name="Attēls 3" descr="Attēls, kurā ir māksla, glezna, vizuālā māksla, raksts&#10;&#10;Mākslīgā intelekta ģenerētais saturs var būt nepareizs.">
            <a:extLst>
              <a:ext uri="{FF2B5EF4-FFF2-40B4-BE49-F238E27FC236}">
                <a16:creationId xmlns:a16="http://schemas.microsoft.com/office/drawing/2014/main" id="{59CC030B-7DDA-3EBC-A158-19D9677E77B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30491" y="25450"/>
            <a:ext cx="4356466" cy="4262342"/>
          </a:xfrm>
          <a:prstGeom prst="rect">
            <a:avLst/>
          </a:prstGeom>
        </p:spPr>
      </p:pic>
      <p:sp>
        <p:nvSpPr>
          <p:cNvPr id="5" name="TextBox 4">
            <a:extLst>
              <a:ext uri="{FF2B5EF4-FFF2-40B4-BE49-F238E27FC236}">
                <a16:creationId xmlns:a16="http://schemas.microsoft.com/office/drawing/2014/main" id="{452911A1-AB8A-A337-28AA-11D1A074C46C}"/>
              </a:ext>
            </a:extLst>
          </p:cNvPr>
          <p:cNvSpPr txBox="1"/>
          <p:nvPr/>
        </p:nvSpPr>
        <p:spPr>
          <a:xfrm>
            <a:off x="-1078683" y="5874398"/>
            <a:ext cx="7938155" cy="966098"/>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 Leonards Ducens, 80 / 60 cm, audekls, eļļa, kolāža, </a:t>
            </a:r>
          </a:p>
          <a:p>
            <a:pPr algn="ctr">
              <a:lnSpc>
                <a:spcPct val="150000"/>
              </a:lnSpc>
            </a:pPr>
            <a:r>
              <a:rPr lang="lv-LV" sz="2000" dirty="0">
                <a:solidFill>
                  <a:schemeClr val="bg1">
                    <a:lumMod val="65000"/>
                  </a:schemeClr>
                </a:solidFill>
              </a:rPr>
              <a:t>2. k., MG, ped. I. Onževa</a:t>
            </a:r>
            <a:endParaRPr lang="en-US" sz="2000" dirty="0">
              <a:solidFill>
                <a:schemeClr val="bg1">
                  <a:lumMod val="65000"/>
                </a:schemeClr>
              </a:solidFill>
            </a:endParaRPr>
          </a:p>
        </p:txBody>
      </p:sp>
      <p:sp>
        <p:nvSpPr>
          <p:cNvPr id="6" name="TextBox 5">
            <a:extLst>
              <a:ext uri="{FF2B5EF4-FFF2-40B4-BE49-F238E27FC236}">
                <a16:creationId xmlns:a16="http://schemas.microsoft.com/office/drawing/2014/main" id="{CF00C834-252D-CA9E-CA25-2DBCE3AB3367}"/>
              </a:ext>
            </a:extLst>
          </p:cNvPr>
          <p:cNvSpPr txBox="1"/>
          <p:nvPr/>
        </p:nvSpPr>
        <p:spPr>
          <a:xfrm>
            <a:off x="5744745" y="5431856"/>
            <a:ext cx="6210549" cy="12954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dirty="0">
                <a:solidFill>
                  <a:schemeClr val="bg1">
                    <a:lumMod val="65000"/>
                  </a:schemeClr>
                </a:solidFill>
              </a:rPr>
              <a:t>klusās dabas kompozīcijā izteiksmīgi faktūru un  ornamentālu rakstu kolāžas laukumi;</a:t>
            </a:r>
          </a:p>
          <a:p>
            <a:pPr marL="285750" indent="-285750">
              <a:lnSpc>
                <a:spcPct val="150000"/>
              </a:lnSpc>
              <a:buFont typeface="Arial" panose="020B0604020202020204" pitchFamily="34" charset="0"/>
              <a:buChar char="•"/>
            </a:pPr>
            <a:r>
              <a:rPr lang="lv-LV" dirty="0">
                <a:solidFill>
                  <a:schemeClr val="bg1">
                    <a:lumMod val="65000"/>
                  </a:schemeClr>
                </a:solidFill>
              </a:rPr>
              <a:t>spēcīgs tonālo attiecību un kontrast - krāsu kolorīta gleznojums.</a:t>
            </a:r>
            <a:endParaRPr lang="en-US" dirty="0">
              <a:solidFill>
                <a:schemeClr val="bg1">
                  <a:lumMod val="65000"/>
                </a:schemeClr>
              </a:solidFill>
            </a:endParaRPr>
          </a:p>
        </p:txBody>
      </p:sp>
      <p:sp>
        <p:nvSpPr>
          <p:cNvPr id="2" name="TextBox 1">
            <a:extLst>
              <a:ext uri="{FF2B5EF4-FFF2-40B4-BE49-F238E27FC236}">
                <a16:creationId xmlns:a16="http://schemas.microsoft.com/office/drawing/2014/main" id="{623FAE42-9307-5494-E4FE-7C7754584B27}"/>
              </a:ext>
            </a:extLst>
          </p:cNvPr>
          <p:cNvSpPr txBox="1"/>
          <p:nvPr/>
        </p:nvSpPr>
        <p:spPr>
          <a:xfrm>
            <a:off x="5564220" y="4287792"/>
            <a:ext cx="6284285" cy="1442639"/>
          </a:xfrm>
          <a:prstGeom prst="rect">
            <a:avLst/>
          </a:prstGeom>
          <a:noFill/>
        </p:spPr>
        <p:txBody>
          <a:bodyPr wrap="square" rtlCol="0">
            <a:spAutoFit/>
          </a:bodyPr>
          <a:lstStyle/>
          <a:p>
            <a:pPr algn="ctr">
              <a:lnSpc>
                <a:spcPct val="150000"/>
              </a:lnSpc>
            </a:pPr>
            <a:r>
              <a:rPr lang="lv-LV" dirty="0">
                <a:solidFill>
                  <a:srgbClr val="002060"/>
                </a:solidFill>
              </a:rPr>
              <a:t> </a:t>
            </a:r>
            <a:r>
              <a:rPr lang="lv-LV" sz="1400" dirty="0">
                <a:solidFill>
                  <a:schemeClr val="tx2">
                    <a:lumMod val="20000"/>
                    <a:lumOff val="80000"/>
                  </a:schemeClr>
                </a:solidFill>
              </a:rPr>
              <a:t>Flīžu ornamenta kompozīcija ar ilustratīviem tēliem un brīvu </a:t>
            </a:r>
            <a:r>
              <a:rPr lang="lv-LV" sz="1400" dirty="0" err="1">
                <a:solidFill>
                  <a:schemeClr val="tx2">
                    <a:lumMod val="20000"/>
                    <a:lumOff val="80000"/>
                  </a:schemeClr>
                </a:solidFill>
              </a:rPr>
              <a:t>pretkrāsu</a:t>
            </a:r>
            <a:r>
              <a:rPr lang="lv-LV" sz="1400" dirty="0">
                <a:solidFill>
                  <a:schemeClr val="tx2">
                    <a:lumMod val="20000"/>
                    <a:lumOff val="80000"/>
                  </a:schemeClr>
                </a:solidFill>
              </a:rPr>
              <a:t> </a:t>
            </a:r>
          </a:p>
          <a:p>
            <a:pPr algn="ctr">
              <a:lnSpc>
                <a:spcPct val="150000"/>
              </a:lnSpc>
            </a:pPr>
            <a:r>
              <a:rPr lang="lv-LV" sz="1400" dirty="0">
                <a:solidFill>
                  <a:schemeClr val="tx2">
                    <a:lumMod val="20000"/>
                    <a:lumOff val="80000"/>
                  </a:schemeClr>
                </a:solidFill>
              </a:rPr>
              <a:t>kolorīta interpretācija,</a:t>
            </a:r>
          </a:p>
          <a:p>
            <a:pPr algn="ctr">
              <a:lnSpc>
                <a:spcPct val="150000"/>
              </a:lnSpc>
            </a:pPr>
            <a:r>
              <a:rPr lang="lv-LV" sz="1400" dirty="0">
                <a:solidFill>
                  <a:schemeClr val="tx2">
                    <a:lumMod val="20000"/>
                    <a:lumOff val="80000"/>
                  </a:schemeClr>
                </a:solidFill>
              </a:rPr>
              <a:t>( 30 /30 cm, kartons, eļļa, eļļas pasteļi, jaukta tehnika)</a:t>
            </a:r>
          </a:p>
          <a:p>
            <a:pPr algn="ctr">
              <a:lnSpc>
                <a:spcPct val="150000"/>
              </a:lnSpc>
            </a:pPr>
            <a:r>
              <a:rPr lang="lv-LV" sz="1400" dirty="0">
                <a:solidFill>
                  <a:srgbClr val="002060"/>
                </a:solidFill>
              </a:rPr>
              <a:t> </a:t>
            </a:r>
            <a:endParaRPr lang="en-US" sz="1400" dirty="0">
              <a:solidFill>
                <a:srgbClr val="002060"/>
              </a:solidFill>
            </a:endParaRPr>
          </a:p>
        </p:txBody>
      </p:sp>
    </p:spTree>
    <p:extLst>
      <p:ext uri="{BB962C8B-B14F-4D97-AF65-F5344CB8AC3E}">
        <p14:creationId xmlns:p14="http://schemas.microsoft.com/office/powerpoint/2010/main" val="1425452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84000"/>
          </a:schemeClr>
        </a:solidFill>
        <a:effectLst/>
      </p:bgPr>
    </p:bg>
    <p:spTree>
      <p:nvGrpSpPr>
        <p:cNvPr id="1" name="">
          <a:extLst>
            <a:ext uri="{FF2B5EF4-FFF2-40B4-BE49-F238E27FC236}">
              <a16:creationId xmlns:a16="http://schemas.microsoft.com/office/drawing/2014/main" id="{2B02AAB9-748F-2817-B2DB-403D1B379B4A}"/>
            </a:ext>
          </a:extLst>
        </p:cNvPr>
        <p:cNvGrpSpPr/>
        <p:nvPr/>
      </p:nvGrpSpPr>
      <p:grpSpPr>
        <a:xfrm>
          <a:off x="0" y="0"/>
          <a:ext cx="0" cy="0"/>
          <a:chOff x="0" y="0"/>
          <a:chExt cx="0" cy="0"/>
        </a:xfrm>
      </p:grpSpPr>
      <p:pic>
        <p:nvPicPr>
          <p:cNvPr id="2" name="Attēls 1" descr="Attēls, kurā ir māksla, glezna, vizuālā māksla, raksts&#10;&#10;Mākslīgā intelekta ģenerētais saturs var būt nepareizs.">
            <a:extLst>
              <a:ext uri="{FF2B5EF4-FFF2-40B4-BE49-F238E27FC236}">
                <a16:creationId xmlns:a16="http://schemas.microsoft.com/office/drawing/2014/main" id="{BE2B834A-A2E1-01E5-D5F1-00D527432D9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3758" y="240956"/>
            <a:ext cx="6516887" cy="6376087"/>
          </a:xfrm>
          <a:prstGeom prst="rect">
            <a:avLst/>
          </a:prstGeom>
        </p:spPr>
      </p:pic>
      <p:sp>
        <p:nvSpPr>
          <p:cNvPr id="3" name="TextBox 2">
            <a:extLst>
              <a:ext uri="{FF2B5EF4-FFF2-40B4-BE49-F238E27FC236}">
                <a16:creationId xmlns:a16="http://schemas.microsoft.com/office/drawing/2014/main" id="{0BCAB828-6DA0-D65C-3D01-00F2872491E4}"/>
              </a:ext>
            </a:extLst>
          </p:cNvPr>
          <p:cNvSpPr txBox="1"/>
          <p:nvPr/>
        </p:nvSpPr>
        <p:spPr>
          <a:xfrm>
            <a:off x="7273635" y="838582"/>
            <a:ext cx="4430140" cy="5111143"/>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 </a:t>
            </a:r>
            <a:r>
              <a:rPr lang="lv-LV" sz="2800" dirty="0">
                <a:solidFill>
                  <a:schemeClr val="accent2">
                    <a:lumMod val="60000"/>
                    <a:lumOff val="40000"/>
                  </a:schemeClr>
                </a:solidFill>
              </a:rPr>
              <a:t>Leonards Ducens, </a:t>
            </a:r>
          </a:p>
          <a:p>
            <a:pPr algn="ctr">
              <a:lnSpc>
                <a:spcPct val="150000"/>
              </a:lnSpc>
            </a:pPr>
            <a:r>
              <a:rPr lang="lv-LV" sz="2400" dirty="0">
                <a:solidFill>
                  <a:schemeClr val="accent2">
                    <a:lumMod val="60000"/>
                    <a:lumOff val="40000"/>
                  </a:schemeClr>
                </a:solidFill>
              </a:rPr>
              <a:t>  centriska flīžu ornamenta kompozīcija </a:t>
            </a:r>
          </a:p>
          <a:p>
            <a:pPr algn="ctr">
              <a:lnSpc>
                <a:spcPct val="150000"/>
              </a:lnSpc>
            </a:pPr>
            <a:r>
              <a:rPr lang="lv-LV" sz="2400" dirty="0">
                <a:solidFill>
                  <a:schemeClr val="accent2">
                    <a:lumMod val="60000"/>
                    <a:lumOff val="40000"/>
                  </a:schemeClr>
                </a:solidFill>
              </a:rPr>
              <a:t>ar ilustratīviem tēliem </a:t>
            </a:r>
            <a:r>
              <a:rPr lang="lv-LV" sz="2400" dirty="0" err="1">
                <a:solidFill>
                  <a:schemeClr val="accent2">
                    <a:lumMod val="60000"/>
                    <a:lumOff val="40000"/>
                  </a:schemeClr>
                </a:solidFill>
              </a:rPr>
              <a:t>pretkrāsu</a:t>
            </a:r>
            <a:r>
              <a:rPr lang="lv-LV" sz="2400" dirty="0">
                <a:solidFill>
                  <a:schemeClr val="accent2">
                    <a:lumMod val="60000"/>
                    <a:lumOff val="40000"/>
                  </a:schemeClr>
                </a:solidFill>
              </a:rPr>
              <a:t> </a:t>
            </a:r>
          </a:p>
          <a:p>
            <a:pPr algn="ctr">
              <a:lnSpc>
                <a:spcPct val="150000"/>
              </a:lnSpc>
            </a:pPr>
            <a:r>
              <a:rPr lang="lv-LV" sz="2400" dirty="0">
                <a:solidFill>
                  <a:schemeClr val="accent2">
                    <a:lumMod val="60000"/>
                    <a:lumOff val="40000"/>
                  </a:schemeClr>
                </a:solidFill>
              </a:rPr>
              <a:t>kolorīta interpretācijā,</a:t>
            </a:r>
          </a:p>
          <a:p>
            <a:pPr algn="ctr">
              <a:lnSpc>
                <a:spcPct val="150000"/>
              </a:lnSpc>
            </a:pPr>
            <a:r>
              <a:rPr lang="lv-LV" sz="2400" dirty="0">
                <a:solidFill>
                  <a:schemeClr val="accent2">
                    <a:lumMod val="60000"/>
                    <a:lumOff val="40000"/>
                  </a:schemeClr>
                </a:solidFill>
              </a:rPr>
              <a:t>( 30 /30 cm, kartons, eļļa, </a:t>
            </a:r>
          </a:p>
          <a:p>
            <a:pPr algn="ctr">
              <a:lnSpc>
                <a:spcPct val="150000"/>
              </a:lnSpc>
            </a:pPr>
            <a:r>
              <a:rPr lang="lv-LV" sz="2400" dirty="0">
                <a:solidFill>
                  <a:schemeClr val="accent2">
                    <a:lumMod val="60000"/>
                    <a:lumOff val="40000"/>
                  </a:schemeClr>
                </a:solidFill>
              </a:rPr>
              <a:t>eļļas pasteļi, jaukta tehnika)</a:t>
            </a:r>
          </a:p>
          <a:p>
            <a:pPr algn="ctr">
              <a:lnSpc>
                <a:spcPct val="150000"/>
              </a:lnSpc>
            </a:pPr>
            <a:r>
              <a:rPr lang="lv-LV" sz="2400" dirty="0">
                <a:solidFill>
                  <a:schemeClr val="accent2">
                    <a:lumMod val="60000"/>
                    <a:lumOff val="40000"/>
                  </a:schemeClr>
                </a:solidFill>
              </a:rPr>
              <a:t>2. k., MG, </a:t>
            </a:r>
          </a:p>
          <a:p>
            <a:pPr algn="ctr">
              <a:lnSpc>
                <a:spcPct val="150000"/>
              </a:lnSpc>
            </a:pPr>
            <a:r>
              <a:rPr lang="lv-LV" sz="2400" dirty="0">
                <a:solidFill>
                  <a:schemeClr val="accent2">
                    <a:lumMod val="60000"/>
                    <a:lumOff val="40000"/>
                  </a:schemeClr>
                </a:solidFill>
              </a:rPr>
              <a:t>ped. I. Onževa</a:t>
            </a:r>
            <a:endParaRPr lang="en-US" sz="2400" dirty="0">
              <a:solidFill>
                <a:schemeClr val="accent2">
                  <a:lumMod val="60000"/>
                  <a:lumOff val="40000"/>
                </a:schemeClr>
              </a:solidFill>
            </a:endParaRPr>
          </a:p>
        </p:txBody>
      </p:sp>
    </p:spTree>
    <p:extLst>
      <p:ext uri="{BB962C8B-B14F-4D97-AF65-F5344CB8AC3E}">
        <p14:creationId xmlns:p14="http://schemas.microsoft.com/office/powerpoint/2010/main" val="255982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Attēls 2" descr="Attēls, kurā ir glezna, modernā māksla, māksla, zīmējums&#10;&#10;Mākslīgā intelekta ģenerētais saturs var būt nepareizs.">
            <a:extLst>
              <a:ext uri="{FF2B5EF4-FFF2-40B4-BE49-F238E27FC236}">
                <a16:creationId xmlns:a16="http://schemas.microsoft.com/office/drawing/2014/main" id="{D158A81B-89C8-23D4-B785-35988E4AA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7888310" cy="6858000"/>
          </a:xfrm>
          <a:prstGeom prst="rect">
            <a:avLst/>
          </a:prstGeom>
        </p:spPr>
      </p:pic>
      <p:pic>
        <p:nvPicPr>
          <p:cNvPr id="4" name="Attēls 3" descr="Attēls, kurā ir māksla, glezna, vizuālā māksla, raksts&#10;&#10;Mākslīgā intelekta ģenerētais saturs var būt nepareizs.">
            <a:extLst>
              <a:ext uri="{FF2B5EF4-FFF2-40B4-BE49-F238E27FC236}">
                <a16:creationId xmlns:a16="http://schemas.microsoft.com/office/drawing/2014/main" id="{87F58F25-B03A-3FAA-C2FA-78F8BF666A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03616" y="4090313"/>
            <a:ext cx="1074584" cy="1061665"/>
          </a:xfrm>
          <a:prstGeom prst="rect">
            <a:avLst/>
          </a:prstGeom>
        </p:spPr>
      </p:pic>
      <p:sp>
        <p:nvSpPr>
          <p:cNvPr id="5" name="TextBox 4">
            <a:extLst>
              <a:ext uri="{FF2B5EF4-FFF2-40B4-BE49-F238E27FC236}">
                <a16:creationId xmlns:a16="http://schemas.microsoft.com/office/drawing/2014/main" id="{1C17DD37-5501-32BF-72F5-32DBA940C6BF}"/>
              </a:ext>
            </a:extLst>
          </p:cNvPr>
          <p:cNvSpPr txBox="1"/>
          <p:nvPr/>
        </p:nvSpPr>
        <p:spPr>
          <a:xfrm>
            <a:off x="6917635" y="5151978"/>
            <a:ext cx="5846546" cy="1427763"/>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 </a:t>
            </a:r>
            <a:r>
              <a:rPr lang="lv-LV" sz="2000" dirty="0" err="1">
                <a:solidFill>
                  <a:schemeClr val="bg1">
                    <a:lumMod val="65000"/>
                  </a:schemeClr>
                </a:solidFill>
              </a:rPr>
              <a:t>Diāana</a:t>
            </a:r>
            <a:r>
              <a:rPr lang="lv-LV" sz="2000" dirty="0">
                <a:solidFill>
                  <a:schemeClr val="bg1">
                    <a:lumMod val="65000"/>
                  </a:schemeClr>
                </a:solidFill>
              </a:rPr>
              <a:t> </a:t>
            </a:r>
            <a:r>
              <a:rPr lang="lv-LV" sz="2000" dirty="0" err="1">
                <a:solidFill>
                  <a:schemeClr val="bg1">
                    <a:lumMod val="65000"/>
                  </a:schemeClr>
                </a:solidFill>
              </a:rPr>
              <a:t>Lisova</a:t>
            </a:r>
            <a:r>
              <a:rPr lang="lv-LV" sz="2000" dirty="0">
                <a:solidFill>
                  <a:schemeClr val="bg1">
                    <a:lumMod val="65000"/>
                  </a:schemeClr>
                </a:solidFill>
              </a:rPr>
              <a:t>, </a:t>
            </a:r>
          </a:p>
          <a:p>
            <a:pPr algn="ctr">
              <a:lnSpc>
                <a:spcPct val="150000"/>
              </a:lnSpc>
            </a:pPr>
            <a:r>
              <a:rPr lang="lv-LV" sz="2000" dirty="0">
                <a:solidFill>
                  <a:schemeClr val="bg1">
                    <a:lumMod val="65000"/>
                  </a:schemeClr>
                </a:solidFill>
              </a:rPr>
              <a:t>80 / 60 cm, audekls, eļļa, </a:t>
            </a:r>
          </a:p>
          <a:p>
            <a:pPr algn="ctr">
              <a:lnSpc>
                <a:spcPct val="150000"/>
              </a:lnSpc>
            </a:pPr>
            <a:r>
              <a:rPr lang="lv-LV" sz="2000" dirty="0">
                <a:solidFill>
                  <a:schemeClr val="bg1">
                    <a:lumMod val="65000"/>
                  </a:schemeClr>
                </a:solidFill>
              </a:rPr>
              <a:t>2. k., MG, ped. I. Onževa</a:t>
            </a:r>
            <a:endParaRPr lang="en-US" sz="2000" dirty="0">
              <a:solidFill>
                <a:schemeClr val="bg1">
                  <a:lumMod val="65000"/>
                </a:schemeClr>
              </a:solidFill>
            </a:endParaRPr>
          </a:p>
        </p:txBody>
      </p:sp>
      <p:sp>
        <p:nvSpPr>
          <p:cNvPr id="6" name="TextBox 5">
            <a:extLst>
              <a:ext uri="{FF2B5EF4-FFF2-40B4-BE49-F238E27FC236}">
                <a16:creationId xmlns:a16="http://schemas.microsoft.com/office/drawing/2014/main" id="{F8510C72-D8F5-CC1D-E373-F256C97FA65C}"/>
              </a:ext>
            </a:extLst>
          </p:cNvPr>
          <p:cNvSpPr txBox="1"/>
          <p:nvPr/>
        </p:nvSpPr>
        <p:spPr>
          <a:xfrm>
            <a:off x="8203165" y="359742"/>
            <a:ext cx="3568149" cy="335681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400" dirty="0">
                <a:solidFill>
                  <a:schemeClr val="bg1">
                    <a:lumMod val="65000"/>
                  </a:schemeClr>
                </a:solidFill>
              </a:rPr>
              <a:t>kompozīcijā izteiksmīgi ilustratīvu tēlu motīvi;</a:t>
            </a:r>
          </a:p>
          <a:p>
            <a:pPr marL="285750" indent="-285750">
              <a:lnSpc>
                <a:spcPct val="150000"/>
              </a:lnSpc>
              <a:buFont typeface="Arial" panose="020B0604020202020204" pitchFamily="34" charset="0"/>
              <a:buChar char="•"/>
            </a:pPr>
            <a:r>
              <a:rPr lang="lv-LV" sz="2400" dirty="0">
                <a:solidFill>
                  <a:schemeClr val="bg1">
                    <a:lumMod val="65000"/>
                  </a:schemeClr>
                </a:solidFill>
              </a:rPr>
              <a:t>spēcīgs, emocionāls tonālo attiecību un kontrast - krāsu kolorīta gleznojums.</a:t>
            </a:r>
            <a:endParaRPr lang="en-US" sz="2400" dirty="0">
              <a:solidFill>
                <a:schemeClr val="bg1">
                  <a:lumMod val="65000"/>
                </a:schemeClr>
              </a:solidFill>
            </a:endParaRPr>
          </a:p>
        </p:txBody>
      </p:sp>
    </p:spTree>
    <p:extLst>
      <p:ext uri="{BB962C8B-B14F-4D97-AF65-F5344CB8AC3E}">
        <p14:creationId xmlns:p14="http://schemas.microsoft.com/office/powerpoint/2010/main" val="1491000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10000"/>
            <a:alpha val="56000"/>
          </a:schemeClr>
        </a:solidFill>
        <a:effectLst/>
      </p:bgPr>
    </p:bg>
    <p:spTree>
      <p:nvGrpSpPr>
        <p:cNvPr id="1" name="">
          <a:extLst>
            <a:ext uri="{FF2B5EF4-FFF2-40B4-BE49-F238E27FC236}">
              <a16:creationId xmlns:a16="http://schemas.microsoft.com/office/drawing/2014/main" id="{C2FFE9B4-C791-ACBF-A5EA-C9BBB9A2A77D}"/>
            </a:ext>
          </a:extLst>
        </p:cNvPr>
        <p:cNvGrpSpPr/>
        <p:nvPr/>
      </p:nvGrpSpPr>
      <p:grpSpPr>
        <a:xfrm>
          <a:off x="0" y="0"/>
          <a:ext cx="0" cy="0"/>
          <a:chOff x="0" y="0"/>
          <a:chExt cx="0" cy="0"/>
        </a:xfrm>
      </p:grpSpPr>
      <p:pic>
        <p:nvPicPr>
          <p:cNvPr id="2" name="Attēls 1" descr="Attēls, kurā ir māksla, glezna, vizuālā māksla, raksts&#10;&#10;Mākslīgā intelekta ģenerētais saturs var būt nepareizs.">
            <a:extLst>
              <a:ext uri="{FF2B5EF4-FFF2-40B4-BE49-F238E27FC236}">
                <a16:creationId xmlns:a16="http://schemas.microsoft.com/office/drawing/2014/main" id="{AA90F78B-AF77-52E0-5716-AF352622632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5362" y="221113"/>
            <a:ext cx="6473361" cy="6395535"/>
          </a:xfrm>
          <a:prstGeom prst="rect">
            <a:avLst/>
          </a:prstGeom>
        </p:spPr>
      </p:pic>
      <p:sp>
        <p:nvSpPr>
          <p:cNvPr id="3" name="TextBox 2">
            <a:extLst>
              <a:ext uri="{FF2B5EF4-FFF2-40B4-BE49-F238E27FC236}">
                <a16:creationId xmlns:a16="http://schemas.microsoft.com/office/drawing/2014/main" id="{2ABC99A3-CBDB-8E74-3AE5-574C6530BB9A}"/>
              </a:ext>
            </a:extLst>
          </p:cNvPr>
          <p:cNvSpPr txBox="1"/>
          <p:nvPr/>
        </p:nvSpPr>
        <p:spPr>
          <a:xfrm>
            <a:off x="7163364" y="612966"/>
            <a:ext cx="4532243" cy="5665141"/>
          </a:xfrm>
          <a:prstGeom prst="rect">
            <a:avLst/>
          </a:prstGeom>
          <a:noFill/>
        </p:spPr>
        <p:txBody>
          <a:bodyPr wrap="square" rtlCol="0">
            <a:spAutoFit/>
          </a:bodyPr>
          <a:lstStyle/>
          <a:p>
            <a:pPr algn="ctr">
              <a:lnSpc>
                <a:spcPct val="150000"/>
              </a:lnSpc>
            </a:pPr>
            <a:r>
              <a:rPr lang="lv-LV" sz="2800" dirty="0">
                <a:solidFill>
                  <a:schemeClr val="bg1">
                    <a:lumMod val="65000"/>
                  </a:schemeClr>
                </a:solidFill>
              </a:rPr>
              <a:t> </a:t>
            </a:r>
            <a:r>
              <a:rPr lang="lv-LV" sz="2800" dirty="0">
                <a:solidFill>
                  <a:srgbClr val="C00000"/>
                </a:solidFill>
              </a:rPr>
              <a:t>Diāna </a:t>
            </a:r>
            <a:r>
              <a:rPr lang="lv-LV" sz="2800" dirty="0" err="1">
                <a:solidFill>
                  <a:srgbClr val="C00000"/>
                </a:solidFill>
              </a:rPr>
              <a:t>Lisova</a:t>
            </a:r>
            <a:r>
              <a:rPr lang="lv-LV" sz="2800" dirty="0">
                <a:solidFill>
                  <a:srgbClr val="C00000"/>
                </a:solidFill>
              </a:rPr>
              <a:t>,</a:t>
            </a:r>
          </a:p>
          <a:p>
            <a:pPr algn="ctr">
              <a:lnSpc>
                <a:spcPct val="150000"/>
              </a:lnSpc>
            </a:pPr>
            <a:r>
              <a:rPr lang="lv-LV" sz="2400" dirty="0">
                <a:solidFill>
                  <a:srgbClr val="C00000"/>
                </a:solidFill>
              </a:rPr>
              <a:t>centriska flīžu ornamenta kompozīcija </a:t>
            </a:r>
          </a:p>
          <a:p>
            <a:pPr algn="ctr">
              <a:lnSpc>
                <a:spcPct val="150000"/>
              </a:lnSpc>
            </a:pPr>
            <a:r>
              <a:rPr lang="lv-LV" sz="2400" dirty="0">
                <a:solidFill>
                  <a:srgbClr val="C00000"/>
                </a:solidFill>
              </a:rPr>
              <a:t>ar ilustratīviem tēliem </a:t>
            </a:r>
            <a:r>
              <a:rPr lang="lv-LV" sz="2400" dirty="0" err="1">
                <a:solidFill>
                  <a:srgbClr val="C00000"/>
                </a:solidFill>
              </a:rPr>
              <a:t>pretkrāsu</a:t>
            </a:r>
            <a:r>
              <a:rPr lang="lv-LV" sz="2400" dirty="0">
                <a:solidFill>
                  <a:srgbClr val="C00000"/>
                </a:solidFill>
              </a:rPr>
              <a:t> </a:t>
            </a:r>
          </a:p>
          <a:p>
            <a:pPr algn="ctr">
              <a:lnSpc>
                <a:spcPct val="150000"/>
              </a:lnSpc>
            </a:pPr>
            <a:r>
              <a:rPr lang="lv-LV" sz="2400" dirty="0">
                <a:solidFill>
                  <a:srgbClr val="C00000"/>
                </a:solidFill>
              </a:rPr>
              <a:t>kolorīta interpretācijā,</a:t>
            </a:r>
          </a:p>
          <a:p>
            <a:pPr algn="ctr">
              <a:lnSpc>
                <a:spcPct val="150000"/>
              </a:lnSpc>
            </a:pPr>
            <a:r>
              <a:rPr lang="lv-LV" sz="2400" dirty="0">
                <a:solidFill>
                  <a:srgbClr val="C00000"/>
                </a:solidFill>
              </a:rPr>
              <a:t>( 30 /30 cm, </a:t>
            </a:r>
          </a:p>
          <a:p>
            <a:pPr algn="ctr">
              <a:lnSpc>
                <a:spcPct val="150000"/>
              </a:lnSpc>
            </a:pPr>
            <a:r>
              <a:rPr lang="lv-LV" sz="2400" dirty="0">
                <a:solidFill>
                  <a:srgbClr val="C00000"/>
                </a:solidFill>
              </a:rPr>
              <a:t>kartons, krāsainie zīmuļi, </a:t>
            </a:r>
          </a:p>
          <a:p>
            <a:pPr algn="ctr">
              <a:lnSpc>
                <a:spcPct val="150000"/>
              </a:lnSpc>
            </a:pPr>
            <a:r>
              <a:rPr lang="lv-LV" sz="2400" dirty="0">
                <a:solidFill>
                  <a:srgbClr val="C00000"/>
                </a:solidFill>
              </a:rPr>
              <a:t>jaukta tehnika)</a:t>
            </a:r>
          </a:p>
          <a:p>
            <a:pPr algn="ctr">
              <a:lnSpc>
                <a:spcPct val="150000"/>
              </a:lnSpc>
            </a:pPr>
            <a:r>
              <a:rPr lang="lv-LV" sz="2400" dirty="0">
                <a:solidFill>
                  <a:srgbClr val="C00000"/>
                </a:solidFill>
              </a:rPr>
              <a:t> 2. k., MG, </a:t>
            </a:r>
          </a:p>
          <a:p>
            <a:pPr algn="ctr">
              <a:lnSpc>
                <a:spcPct val="150000"/>
              </a:lnSpc>
            </a:pPr>
            <a:r>
              <a:rPr lang="lv-LV" sz="2400" dirty="0">
                <a:solidFill>
                  <a:srgbClr val="C00000"/>
                </a:solidFill>
              </a:rPr>
              <a:t>ped. I. Onževa</a:t>
            </a:r>
            <a:endParaRPr lang="en-US" sz="2400" dirty="0">
              <a:solidFill>
                <a:srgbClr val="C00000"/>
              </a:solidFill>
            </a:endParaRPr>
          </a:p>
        </p:txBody>
      </p:sp>
    </p:spTree>
    <p:extLst>
      <p:ext uri="{BB962C8B-B14F-4D97-AF65-F5344CB8AC3E}">
        <p14:creationId xmlns:p14="http://schemas.microsoft.com/office/powerpoint/2010/main" val="1350001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Attēls 2" descr="Attēls, kurā ir glezna, māksla, zīmējums, vizuālā māksla&#10;&#10;Mākslīgā intelekta ģenerētais saturs var būt nepareizs.">
            <a:extLst>
              <a:ext uri="{FF2B5EF4-FFF2-40B4-BE49-F238E27FC236}">
                <a16:creationId xmlns:a16="http://schemas.microsoft.com/office/drawing/2014/main" id="{ACDFCF3C-3F32-3E8E-BF0D-6BA812DBB0F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9026" y="17747"/>
            <a:ext cx="5854148" cy="6840253"/>
          </a:xfrm>
          <a:prstGeom prst="rect">
            <a:avLst/>
          </a:prstGeom>
        </p:spPr>
      </p:pic>
      <p:sp>
        <p:nvSpPr>
          <p:cNvPr id="4" name="TextBox 3">
            <a:extLst>
              <a:ext uri="{FF2B5EF4-FFF2-40B4-BE49-F238E27FC236}">
                <a16:creationId xmlns:a16="http://schemas.microsoft.com/office/drawing/2014/main" id="{F49F2503-9790-1AD7-9110-061C849862BD}"/>
              </a:ext>
            </a:extLst>
          </p:cNvPr>
          <p:cNvSpPr txBox="1"/>
          <p:nvPr/>
        </p:nvSpPr>
        <p:spPr>
          <a:xfrm>
            <a:off x="4826026" y="4664960"/>
            <a:ext cx="7938155" cy="1889428"/>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 </a:t>
            </a:r>
          </a:p>
          <a:p>
            <a:pPr algn="ctr">
              <a:lnSpc>
                <a:spcPct val="150000"/>
              </a:lnSpc>
            </a:pPr>
            <a:r>
              <a:rPr lang="lv-LV" sz="2000" dirty="0">
                <a:solidFill>
                  <a:schemeClr val="bg1">
                    <a:lumMod val="65000"/>
                  </a:schemeClr>
                </a:solidFill>
              </a:rPr>
              <a:t>Maija Valērija </a:t>
            </a:r>
            <a:r>
              <a:rPr lang="lv-LV" sz="2000" dirty="0" err="1">
                <a:solidFill>
                  <a:schemeClr val="bg1">
                    <a:lumMod val="65000"/>
                  </a:schemeClr>
                </a:solidFill>
              </a:rPr>
              <a:t>Hočeva</a:t>
            </a:r>
            <a:r>
              <a:rPr lang="lv-LV" sz="2000" dirty="0">
                <a:solidFill>
                  <a:schemeClr val="bg1">
                    <a:lumMod val="65000"/>
                  </a:schemeClr>
                </a:solidFill>
              </a:rPr>
              <a:t>,  </a:t>
            </a:r>
          </a:p>
          <a:p>
            <a:pPr algn="ctr">
              <a:lnSpc>
                <a:spcPct val="150000"/>
              </a:lnSpc>
            </a:pPr>
            <a:r>
              <a:rPr lang="lv-LV" sz="2000" dirty="0">
                <a:solidFill>
                  <a:schemeClr val="bg1">
                    <a:lumMod val="65000"/>
                  </a:schemeClr>
                </a:solidFill>
              </a:rPr>
              <a:t>80 / 60 cm, audekls, eļļa, </a:t>
            </a:r>
          </a:p>
          <a:p>
            <a:pPr algn="ctr">
              <a:lnSpc>
                <a:spcPct val="150000"/>
              </a:lnSpc>
            </a:pPr>
            <a:r>
              <a:rPr lang="lv-LV" sz="2000" dirty="0">
                <a:solidFill>
                  <a:schemeClr val="bg1">
                    <a:lumMod val="65000"/>
                  </a:schemeClr>
                </a:solidFill>
              </a:rPr>
              <a:t>2. k., MG, ped. I. Onževa</a:t>
            </a:r>
            <a:endParaRPr lang="en-US" sz="2000" dirty="0">
              <a:solidFill>
                <a:schemeClr val="bg1">
                  <a:lumMod val="65000"/>
                </a:schemeClr>
              </a:solidFill>
            </a:endParaRPr>
          </a:p>
        </p:txBody>
      </p:sp>
      <p:pic>
        <p:nvPicPr>
          <p:cNvPr id="5" name="Attēls 4" descr="Attēls, kurā ir māksla, glezna, vizuālā māksla, zīmējums&#10;&#10;Mākslīgā intelekta ģenerētais saturs var būt nepareizs.">
            <a:extLst>
              <a:ext uri="{FF2B5EF4-FFF2-40B4-BE49-F238E27FC236}">
                <a16:creationId xmlns:a16="http://schemas.microsoft.com/office/drawing/2014/main" id="{C07A8C10-86E8-8AD5-AF74-A76C39BDE8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661921" y="2895231"/>
            <a:ext cx="2237454" cy="2208015"/>
          </a:xfrm>
          <a:prstGeom prst="rect">
            <a:avLst/>
          </a:prstGeom>
        </p:spPr>
      </p:pic>
      <p:sp>
        <p:nvSpPr>
          <p:cNvPr id="6" name="TextBox 5">
            <a:extLst>
              <a:ext uri="{FF2B5EF4-FFF2-40B4-BE49-F238E27FC236}">
                <a16:creationId xmlns:a16="http://schemas.microsoft.com/office/drawing/2014/main" id="{F4DC78DA-D52B-B0B9-2D77-02A2F3C95D4A}"/>
              </a:ext>
            </a:extLst>
          </p:cNvPr>
          <p:cNvSpPr txBox="1"/>
          <p:nvPr/>
        </p:nvSpPr>
        <p:spPr>
          <a:xfrm>
            <a:off x="6450496" y="444120"/>
            <a:ext cx="4919869" cy="22505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400" dirty="0">
                <a:solidFill>
                  <a:schemeClr val="bg1">
                    <a:lumMod val="65000"/>
                  </a:schemeClr>
                </a:solidFill>
              </a:rPr>
              <a:t>kompozīcijā izteiksmīgi ilustratīvi ornamentāla raksta motīvi;</a:t>
            </a:r>
          </a:p>
          <a:p>
            <a:pPr marL="285750" indent="-285750">
              <a:lnSpc>
                <a:spcPct val="150000"/>
              </a:lnSpc>
              <a:buFont typeface="Arial" panose="020B0604020202020204" pitchFamily="34" charset="0"/>
              <a:buChar char="•"/>
            </a:pPr>
            <a:r>
              <a:rPr lang="lv-LV" sz="2400" dirty="0">
                <a:solidFill>
                  <a:schemeClr val="bg1">
                    <a:lumMod val="65000"/>
                  </a:schemeClr>
                </a:solidFill>
              </a:rPr>
              <a:t>izteiksmīgs tonālo attiecību un kontrast - krāsu kolorīta gleznojums.</a:t>
            </a:r>
            <a:endParaRPr lang="en-US" sz="2400" dirty="0">
              <a:solidFill>
                <a:schemeClr val="bg1">
                  <a:lumMod val="65000"/>
                </a:schemeClr>
              </a:solidFill>
            </a:endParaRPr>
          </a:p>
        </p:txBody>
      </p:sp>
    </p:spTree>
    <p:extLst>
      <p:ext uri="{BB962C8B-B14F-4D97-AF65-F5344CB8AC3E}">
        <p14:creationId xmlns:p14="http://schemas.microsoft.com/office/powerpoint/2010/main" val="1500847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Attēls 1" descr="Attēls, kurā ir māksla, glezna, vizuālā māksla, zīmējums&#10;&#10;Mākslīgā intelekta ģenerētais saturs var būt nepareizs.">
            <a:extLst>
              <a:ext uri="{FF2B5EF4-FFF2-40B4-BE49-F238E27FC236}">
                <a16:creationId xmlns:a16="http://schemas.microsoft.com/office/drawing/2014/main" id="{8E681BF5-C63A-0EC2-05B1-1D02E7322AB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3378" y="295738"/>
            <a:ext cx="6350074" cy="6266523"/>
          </a:xfrm>
          <a:prstGeom prst="rect">
            <a:avLst/>
          </a:prstGeom>
        </p:spPr>
      </p:pic>
      <p:sp>
        <p:nvSpPr>
          <p:cNvPr id="4" name="TextBox 3">
            <a:extLst>
              <a:ext uri="{FF2B5EF4-FFF2-40B4-BE49-F238E27FC236}">
                <a16:creationId xmlns:a16="http://schemas.microsoft.com/office/drawing/2014/main" id="{ED818CE6-A3B5-832A-D0CE-A1FBE6EBEED7}"/>
              </a:ext>
            </a:extLst>
          </p:cNvPr>
          <p:cNvSpPr txBox="1"/>
          <p:nvPr/>
        </p:nvSpPr>
        <p:spPr>
          <a:xfrm>
            <a:off x="6774425" y="715354"/>
            <a:ext cx="5168707" cy="5656164"/>
          </a:xfrm>
          <a:prstGeom prst="rect">
            <a:avLst/>
          </a:prstGeom>
          <a:noFill/>
        </p:spPr>
        <p:txBody>
          <a:bodyPr wrap="square">
            <a:spAutoFit/>
          </a:bodyPr>
          <a:lstStyle/>
          <a:p>
            <a:pPr algn="ctr">
              <a:lnSpc>
                <a:spcPct val="150000"/>
              </a:lnSpc>
            </a:pPr>
            <a:r>
              <a:rPr lang="lv-LV" sz="2800" dirty="0">
                <a:solidFill>
                  <a:schemeClr val="accent2">
                    <a:lumMod val="60000"/>
                    <a:lumOff val="40000"/>
                  </a:schemeClr>
                </a:solidFill>
              </a:rPr>
              <a:t>Maija Valērija </a:t>
            </a:r>
            <a:r>
              <a:rPr lang="lv-LV" sz="2800" dirty="0" err="1">
                <a:solidFill>
                  <a:schemeClr val="accent2">
                    <a:lumMod val="60000"/>
                    <a:lumOff val="40000"/>
                  </a:schemeClr>
                </a:solidFill>
              </a:rPr>
              <a:t>Hočeva</a:t>
            </a:r>
            <a:r>
              <a:rPr lang="lv-LV" sz="2800" dirty="0">
                <a:solidFill>
                  <a:schemeClr val="accent2">
                    <a:lumMod val="60000"/>
                    <a:lumOff val="40000"/>
                  </a:schemeClr>
                </a:solidFill>
              </a:rPr>
              <a:t>, </a:t>
            </a:r>
          </a:p>
          <a:p>
            <a:pPr algn="ctr">
              <a:lnSpc>
                <a:spcPct val="150000"/>
              </a:lnSpc>
            </a:pPr>
            <a:r>
              <a:rPr lang="lv-LV" sz="2400" dirty="0">
                <a:solidFill>
                  <a:schemeClr val="accent2">
                    <a:lumMod val="60000"/>
                    <a:lumOff val="40000"/>
                  </a:schemeClr>
                </a:solidFill>
              </a:rPr>
              <a:t>  smalka grafiskā zīmējuma flīžu ornamenta kompozīcija </a:t>
            </a:r>
          </a:p>
          <a:p>
            <a:pPr algn="ctr">
              <a:lnSpc>
                <a:spcPct val="150000"/>
              </a:lnSpc>
            </a:pPr>
            <a:r>
              <a:rPr lang="lv-LV" sz="2400" dirty="0">
                <a:solidFill>
                  <a:schemeClr val="accent2">
                    <a:lumMod val="60000"/>
                    <a:lumOff val="40000"/>
                  </a:schemeClr>
                </a:solidFill>
              </a:rPr>
              <a:t>ar ilustratīvu tēlu integrācijām,</a:t>
            </a:r>
          </a:p>
          <a:p>
            <a:pPr algn="ctr">
              <a:lnSpc>
                <a:spcPct val="150000"/>
              </a:lnSpc>
            </a:pPr>
            <a:r>
              <a:rPr lang="lv-LV" sz="2400" dirty="0">
                <a:solidFill>
                  <a:schemeClr val="accent2">
                    <a:lumMod val="60000"/>
                    <a:lumOff val="40000"/>
                  </a:schemeClr>
                </a:solidFill>
              </a:rPr>
              <a:t> silti - vēso </a:t>
            </a:r>
            <a:r>
              <a:rPr lang="lv-LV" sz="2400" dirty="0" err="1">
                <a:solidFill>
                  <a:schemeClr val="accent2">
                    <a:lumMod val="60000"/>
                    <a:lumOff val="40000"/>
                  </a:schemeClr>
                </a:solidFill>
              </a:rPr>
              <a:t>kontrastkrāsu</a:t>
            </a:r>
            <a:r>
              <a:rPr lang="lv-LV" sz="2400" dirty="0">
                <a:solidFill>
                  <a:schemeClr val="accent2">
                    <a:lumMod val="60000"/>
                    <a:lumOff val="40000"/>
                  </a:schemeClr>
                </a:solidFill>
              </a:rPr>
              <a:t> </a:t>
            </a:r>
          </a:p>
          <a:p>
            <a:pPr algn="ctr">
              <a:lnSpc>
                <a:spcPct val="150000"/>
              </a:lnSpc>
            </a:pPr>
            <a:r>
              <a:rPr lang="lv-LV" sz="2400" dirty="0">
                <a:solidFill>
                  <a:schemeClr val="accent2">
                    <a:lumMod val="60000"/>
                    <a:lumOff val="40000"/>
                  </a:schemeClr>
                </a:solidFill>
              </a:rPr>
              <a:t>kolorīta </a:t>
            </a:r>
            <a:r>
              <a:rPr lang="lv-LV" sz="2400" dirty="0" err="1">
                <a:solidFill>
                  <a:schemeClr val="accent2">
                    <a:lumMod val="60000"/>
                    <a:lumOff val="40000"/>
                  </a:schemeClr>
                </a:solidFill>
              </a:rPr>
              <a:t>izpildijumā</a:t>
            </a:r>
            <a:r>
              <a:rPr lang="lv-LV" sz="2400" dirty="0">
                <a:solidFill>
                  <a:schemeClr val="accent2">
                    <a:lumMod val="60000"/>
                    <a:lumOff val="40000"/>
                  </a:schemeClr>
                </a:solidFill>
              </a:rPr>
              <a:t>,</a:t>
            </a:r>
          </a:p>
          <a:p>
            <a:pPr algn="ctr">
              <a:lnSpc>
                <a:spcPct val="150000"/>
              </a:lnSpc>
            </a:pPr>
            <a:r>
              <a:rPr lang="lv-LV" sz="2400" dirty="0">
                <a:solidFill>
                  <a:schemeClr val="accent2">
                    <a:lumMod val="60000"/>
                    <a:lumOff val="40000"/>
                  </a:schemeClr>
                </a:solidFill>
              </a:rPr>
              <a:t>( 30 /30 cm, </a:t>
            </a:r>
          </a:p>
          <a:p>
            <a:pPr algn="ctr">
              <a:lnSpc>
                <a:spcPct val="150000"/>
              </a:lnSpc>
            </a:pPr>
            <a:r>
              <a:rPr lang="lv-LV" sz="2400" dirty="0">
                <a:solidFill>
                  <a:schemeClr val="accent2">
                    <a:lumMod val="60000"/>
                    <a:lumOff val="40000"/>
                  </a:schemeClr>
                </a:solidFill>
              </a:rPr>
              <a:t>kartons, guaša )</a:t>
            </a:r>
          </a:p>
          <a:p>
            <a:pPr algn="ctr">
              <a:lnSpc>
                <a:spcPct val="150000"/>
              </a:lnSpc>
            </a:pPr>
            <a:r>
              <a:rPr lang="lv-LV" sz="2400" dirty="0">
                <a:solidFill>
                  <a:schemeClr val="accent2">
                    <a:lumMod val="60000"/>
                    <a:lumOff val="40000"/>
                  </a:schemeClr>
                </a:solidFill>
              </a:rPr>
              <a:t>2. k., MG, </a:t>
            </a:r>
          </a:p>
          <a:p>
            <a:pPr algn="ctr">
              <a:lnSpc>
                <a:spcPct val="150000"/>
              </a:lnSpc>
            </a:pPr>
            <a:r>
              <a:rPr lang="lv-LV" sz="2400" dirty="0">
                <a:solidFill>
                  <a:schemeClr val="accent2">
                    <a:lumMod val="60000"/>
                    <a:lumOff val="40000"/>
                  </a:schemeClr>
                </a:solidFill>
              </a:rPr>
              <a:t>ped. I. Onževa</a:t>
            </a:r>
            <a:endParaRPr lang="en-US" sz="2400" dirty="0"/>
          </a:p>
        </p:txBody>
      </p:sp>
    </p:spTree>
    <p:extLst>
      <p:ext uri="{BB962C8B-B14F-4D97-AF65-F5344CB8AC3E}">
        <p14:creationId xmlns:p14="http://schemas.microsoft.com/office/powerpoint/2010/main" val="676345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Attēls 2" descr="Attēls, kurā ir glezna, māksla, vizuālā māksla, modernā māksla&#10;&#10;Mākslīgā intelekta ģenerētais saturs var būt nepareizs.">
            <a:extLst>
              <a:ext uri="{FF2B5EF4-FFF2-40B4-BE49-F238E27FC236}">
                <a16:creationId xmlns:a16="http://schemas.microsoft.com/office/drawing/2014/main" id="{133FE1FC-9262-C48C-4A53-64663C1F2E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7549" y="2292"/>
            <a:ext cx="5986401" cy="6855708"/>
          </a:xfrm>
          <a:prstGeom prst="rect">
            <a:avLst/>
          </a:prstGeom>
        </p:spPr>
      </p:pic>
      <p:pic>
        <p:nvPicPr>
          <p:cNvPr id="4" name="Attēls 3" descr="Attēls, kurā ir māksla, glezna, raksts, vizuālā māksla&#10;&#10;Mākslīgā intelekta ģenerētais saturs var būt nepareizs.">
            <a:extLst>
              <a:ext uri="{FF2B5EF4-FFF2-40B4-BE49-F238E27FC236}">
                <a16:creationId xmlns:a16="http://schemas.microsoft.com/office/drawing/2014/main" id="{941D5BA8-B495-74C0-0FF3-90033A9687F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776893" y="3929991"/>
            <a:ext cx="1927120" cy="1927120"/>
          </a:xfrm>
          <a:prstGeom prst="rect">
            <a:avLst/>
          </a:prstGeom>
        </p:spPr>
      </p:pic>
      <p:sp>
        <p:nvSpPr>
          <p:cNvPr id="5" name="TextBox 4">
            <a:extLst>
              <a:ext uri="{FF2B5EF4-FFF2-40B4-BE49-F238E27FC236}">
                <a16:creationId xmlns:a16="http://schemas.microsoft.com/office/drawing/2014/main" id="{92AB668E-3AB9-DB56-AD24-0051D5DCE45D}"/>
              </a:ext>
            </a:extLst>
          </p:cNvPr>
          <p:cNvSpPr txBox="1"/>
          <p:nvPr/>
        </p:nvSpPr>
        <p:spPr>
          <a:xfrm>
            <a:off x="5386759" y="5857111"/>
            <a:ext cx="7181394" cy="1427763"/>
          </a:xfrm>
          <a:prstGeom prst="rect">
            <a:avLst/>
          </a:prstGeom>
          <a:noFill/>
        </p:spPr>
        <p:txBody>
          <a:bodyPr wrap="square" rtlCol="0">
            <a:spAutoFit/>
          </a:bodyPr>
          <a:lstStyle/>
          <a:p>
            <a:pPr algn="ctr">
              <a:lnSpc>
                <a:spcPct val="150000"/>
              </a:lnSpc>
            </a:pPr>
            <a:r>
              <a:rPr lang="lv-LV" sz="2000" dirty="0">
                <a:solidFill>
                  <a:schemeClr val="bg1">
                    <a:lumMod val="50000"/>
                  </a:schemeClr>
                </a:solidFill>
              </a:rPr>
              <a:t>Aleksandra </a:t>
            </a:r>
            <a:r>
              <a:rPr lang="lv-LV" sz="2000" dirty="0" err="1">
                <a:solidFill>
                  <a:schemeClr val="bg1">
                    <a:lumMod val="50000"/>
                  </a:schemeClr>
                </a:solidFill>
              </a:rPr>
              <a:t>Šibanova</a:t>
            </a:r>
            <a:r>
              <a:rPr lang="lv-LV" sz="2000" dirty="0">
                <a:solidFill>
                  <a:schemeClr val="bg1">
                    <a:lumMod val="50000"/>
                  </a:schemeClr>
                </a:solidFill>
              </a:rPr>
              <a:t>, 80 / 60 cm, audekls, eļļa, </a:t>
            </a:r>
          </a:p>
          <a:p>
            <a:pPr algn="ctr">
              <a:lnSpc>
                <a:spcPct val="150000"/>
              </a:lnSpc>
            </a:pPr>
            <a:r>
              <a:rPr lang="lv-LV" sz="2000" dirty="0">
                <a:solidFill>
                  <a:schemeClr val="bg1">
                    <a:lumMod val="50000"/>
                  </a:schemeClr>
                </a:solidFill>
              </a:rPr>
              <a:t>2. k., MG, ped. I. Onževa</a:t>
            </a:r>
            <a:endParaRPr lang="en-US" sz="2000" dirty="0">
              <a:solidFill>
                <a:schemeClr val="bg1">
                  <a:lumMod val="50000"/>
                </a:schemeClr>
              </a:solidFill>
            </a:endParaRPr>
          </a:p>
          <a:p>
            <a:pPr algn="ctr">
              <a:lnSpc>
                <a:spcPct val="150000"/>
              </a:lnSpc>
            </a:pPr>
            <a:endParaRPr lang="en-US" sz="2000" dirty="0">
              <a:solidFill>
                <a:schemeClr val="bg1">
                  <a:lumMod val="65000"/>
                </a:schemeClr>
              </a:solidFill>
            </a:endParaRPr>
          </a:p>
        </p:txBody>
      </p:sp>
      <p:sp>
        <p:nvSpPr>
          <p:cNvPr id="6" name="TextBox 5">
            <a:extLst>
              <a:ext uri="{FF2B5EF4-FFF2-40B4-BE49-F238E27FC236}">
                <a16:creationId xmlns:a16="http://schemas.microsoft.com/office/drawing/2014/main" id="{9EA51DBD-9291-1267-1B17-99D9CE4F6D7E}"/>
              </a:ext>
            </a:extLst>
          </p:cNvPr>
          <p:cNvSpPr txBox="1"/>
          <p:nvPr/>
        </p:nvSpPr>
        <p:spPr>
          <a:xfrm>
            <a:off x="6624536" y="304974"/>
            <a:ext cx="4562061" cy="3910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400" dirty="0">
                <a:solidFill>
                  <a:schemeClr val="bg1">
                    <a:lumMod val="50000"/>
                  </a:schemeClr>
                </a:solidFill>
              </a:rPr>
              <a:t>klusās dabas kompozīcijā atainoti daudzveidīgi, izteiksmīgi ilustratīvu dzīvnieku un cilvēku tēlu motīvi;</a:t>
            </a:r>
          </a:p>
          <a:p>
            <a:pPr marL="285750" indent="-285750">
              <a:lnSpc>
                <a:spcPct val="150000"/>
              </a:lnSpc>
              <a:buFont typeface="Arial" panose="020B0604020202020204" pitchFamily="34" charset="0"/>
              <a:buChar char="•"/>
            </a:pPr>
            <a:r>
              <a:rPr lang="lv-LV" sz="2400" dirty="0">
                <a:solidFill>
                  <a:schemeClr val="bg1">
                    <a:lumMod val="50000"/>
                  </a:schemeClr>
                </a:solidFill>
              </a:rPr>
              <a:t>emocionāli uzrunājošs, ilustratīvi smalks tonālo attiecību un kolorīta gleznojums.</a:t>
            </a:r>
            <a:endParaRPr lang="en-US" sz="2400" dirty="0">
              <a:solidFill>
                <a:schemeClr val="bg1">
                  <a:lumMod val="50000"/>
                </a:schemeClr>
              </a:solidFill>
            </a:endParaRPr>
          </a:p>
        </p:txBody>
      </p:sp>
    </p:spTree>
    <p:extLst>
      <p:ext uri="{BB962C8B-B14F-4D97-AF65-F5344CB8AC3E}">
        <p14:creationId xmlns:p14="http://schemas.microsoft.com/office/powerpoint/2010/main" val="2333788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67000"/>
          </a:schemeClr>
        </a:solidFill>
        <a:effectLst/>
      </p:bgPr>
    </p:bg>
    <p:spTree>
      <p:nvGrpSpPr>
        <p:cNvPr id="1" name=""/>
        <p:cNvGrpSpPr/>
        <p:nvPr/>
      </p:nvGrpSpPr>
      <p:grpSpPr>
        <a:xfrm>
          <a:off x="0" y="0"/>
          <a:ext cx="0" cy="0"/>
          <a:chOff x="0" y="0"/>
          <a:chExt cx="0" cy="0"/>
        </a:xfrm>
      </p:grpSpPr>
      <p:pic>
        <p:nvPicPr>
          <p:cNvPr id="2" name="Attēls 1" descr="Attēls, kurā ir māksla, glezna, raksts, vizuālā māksla&#10;&#10;Mākslīgā intelekta ģenerētais saturs var būt nepareizs.">
            <a:extLst>
              <a:ext uri="{FF2B5EF4-FFF2-40B4-BE49-F238E27FC236}">
                <a16:creationId xmlns:a16="http://schemas.microsoft.com/office/drawing/2014/main" id="{0599F6EF-B428-83BD-E0B8-6A386D6273D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7756" y="201487"/>
            <a:ext cx="6455025" cy="6455025"/>
          </a:xfrm>
          <a:prstGeom prst="rect">
            <a:avLst/>
          </a:prstGeom>
        </p:spPr>
      </p:pic>
      <p:sp>
        <p:nvSpPr>
          <p:cNvPr id="4" name="TextBox 3">
            <a:extLst>
              <a:ext uri="{FF2B5EF4-FFF2-40B4-BE49-F238E27FC236}">
                <a16:creationId xmlns:a16="http://schemas.microsoft.com/office/drawing/2014/main" id="{2276B1AE-8340-ED7C-4806-006E37F520B1}"/>
              </a:ext>
            </a:extLst>
          </p:cNvPr>
          <p:cNvSpPr txBox="1"/>
          <p:nvPr/>
        </p:nvSpPr>
        <p:spPr>
          <a:xfrm>
            <a:off x="6774425" y="715354"/>
            <a:ext cx="5168707" cy="5656164"/>
          </a:xfrm>
          <a:prstGeom prst="rect">
            <a:avLst/>
          </a:prstGeom>
          <a:noFill/>
        </p:spPr>
        <p:txBody>
          <a:bodyPr wrap="square">
            <a:spAutoFit/>
          </a:bodyPr>
          <a:lstStyle/>
          <a:p>
            <a:pPr algn="ctr">
              <a:lnSpc>
                <a:spcPct val="150000"/>
              </a:lnSpc>
            </a:pPr>
            <a:r>
              <a:rPr lang="lv-LV" sz="2800" dirty="0">
                <a:solidFill>
                  <a:srgbClr val="002060"/>
                </a:solidFill>
              </a:rPr>
              <a:t>Aleksandra </a:t>
            </a:r>
            <a:r>
              <a:rPr lang="lv-LV" sz="2800" dirty="0" err="1">
                <a:solidFill>
                  <a:srgbClr val="002060"/>
                </a:solidFill>
              </a:rPr>
              <a:t>Šibanova</a:t>
            </a:r>
            <a:r>
              <a:rPr lang="lv-LV" sz="2800" dirty="0">
                <a:solidFill>
                  <a:srgbClr val="002060"/>
                </a:solidFill>
              </a:rPr>
              <a:t>, </a:t>
            </a:r>
          </a:p>
          <a:p>
            <a:pPr algn="ctr">
              <a:lnSpc>
                <a:spcPct val="150000"/>
              </a:lnSpc>
            </a:pPr>
            <a:r>
              <a:rPr lang="lv-LV" sz="2400" dirty="0">
                <a:solidFill>
                  <a:srgbClr val="002060"/>
                </a:solidFill>
              </a:rPr>
              <a:t>flīžu ornamenta kompozīcija </a:t>
            </a:r>
          </a:p>
          <a:p>
            <a:pPr algn="ctr">
              <a:lnSpc>
                <a:spcPct val="150000"/>
              </a:lnSpc>
            </a:pPr>
            <a:r>
              <a:rPr lang="lv-LV" sz="2400" dirty="0">
                <a:solidFill>
                  <a:srgbClr val="002060"/>
                </a:solidFill>
              </a:rPr>
              <a:t>ar ilustratīvu tēlu integrācijām,</a:t>
            </a:r>
          </a:p>
          <a:p>
            <a:pPr algn="ctr">
              <a:lnSpc>
                <a:spcPct val="150000"/>
              </a:lnSpc>
            </a:pPr>
            <a:r>
              <a:rPr lang="lv-LV" sz="2400" dirty="0">
                <a:solidFill>
                  <a:srgbClr val="002060"/>
                </a:solidFill>
              </a:rPr>
              <a:t> silti - vēso kontrast - krāsu </a:t>
            </a:r>
          </a:p>
          <a:p>
            <a:pPr algn="ctr">
              <a:lnSpc>
                <a:spcPct val="150000"/>
              </a:lnSpc>
            </a:pPr>
            <a:r>
              <a:rPr lang="lv-LV" sz="2400" dirty="0">
                <a:solidFill>
                  <a:srgbClr val="002060"/>
                </a:solidFill>
              </a:rPr>
              <a:t>kolorīta izpildījumā,</a:t>
            </a:r>
          </a:p>
          <a:p>
            <a:pPr algn="ctr">
              <a:lnSpc>
                <a:spcPct val="150000"/>
              </a:lnSpc>
            </a:pPr>
            <a:r>
              <a:rPr lang="lv-LV" sz="2400" dirty="0">
                <a:solidFill>
                  <a:srgbClr val="002060"/>
                </a:solidFill>
              </a:rPr>
              <a:t>( 30 /30 cm, </a:t>
            </a:r>
          </a:p>
          <a:p>
            <a:pPr algn="ctr">
              <a:lnSpc>
                <a:spcPct val="150000"/>
              </a:lnSpc>
            </a:pPr>
            <a:r>
              <a:rPr lang="lv-LV" sz="2400" dirty="0">
                <a:solidFill>
                  <a:srgbClr val="002060"/>
                </a:solidFill>
              </a:rPr>
              <a:t>kartons, guaša,</a:t>
            </a:r>
          </a:p>
          <a:p>
            <a:pPr algn="ctr">
              <a:lnSpc>
                <a:spcPct val="150000"/>
              </a:lnSpc>
            </a:pPr>
            <a:r>
              <a:rPr lang="lv-LV" sz="2400" dirty="0">
                <a:solidFill>
                  <a:srgbClr val="002060"/>
                </a:solidFill>
              </a:rPr>
              <a:t> jaukta tehnika )</a:t>
            </a:r>
          </a:p>
          <a:p>
            <a:pPr algn="ctr">
              <a:lnSpc>
                <a:spcPct val="150000"/>
              </a:lnSpc>
            </a:pPr>
            <a:r>
              <a:rPr lang="lv-LV" sz="2400" dirty="0">
                <a:solidFill>
                  <a:srgbClr val="002060"/>
                </a:solidFill>
              </a:rPr>
              <a:t>2. k., MG, </a:t>
            </a:r>
          </a:p>
          <a:p>
            <a:pPr algn="ctr">
              <a:lnSpc>
                <a:spcPct val="150000"/>
              </a:lnSpc>
            </a:pPr>
            <a:r>
              <a:rPr lang="lv-LV" sz="2400" dirty="0">
                <a:solidFill>
                  <a:srgbClr val="002060"/>
                </a:solidFill>
              </a:rPr>
              <a:t>ped. I. Onževa</a:t>
            </a:r>
            <a:endParaRPr lang="en-US" sz="2400" dirty="0">
              <a:solidFill>
                <a:srgbClr val="002060"/>
              </a:solidFill>
            </a:endParaRPr>
          </a:p>
        </p:txBody>
      </p:sp>
    </p:spTree>
    <p:extLst>
      <p:ext uri="{BB962C8B-B14F-4D97-AF65-F5344CB8AC3E}">
        <p14:creationId xmlns:p14="http://schemas.microsoft.com/office/powerpoint/2010/main" val="2943640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Attēls 1" descr="Attēls, kurā ir māksla, glezna, vizuālā māksla, vāze&#10;&#10;Mākslīgā intelekta ģenerētais saturs var būt nepareizs.">
            <a:extLst>
              <a:ext uri="{FF2B5EF4-FFF2-40B4-BE49-F238E27FC236}">
                <a16:creationId xmlns:a16="http://schemas.microsoft.com/office/drawing/2014/main" id="{5D3512AF-36B0-9816-3CF8-D221784718B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3128" y="17096"/>
            <a:ext cx="6579704" cy="6823808"/>
          </a:xfrm>
          <a:prstGeom prst="rect">
            <a:avLst/>
          </a:prstGeom>
        </p:spPr>
      </p:pic>
      <p:sp>
        <p:nvSpPr>
          <p:cNvPr id="3" name="TextBox 2">
            <a:extLst>
              <a:ext uri="{FF2B5EF4-FFF2-40B4-BE49-F238E27FC236}">
                <a16:creationId xmlns:a16="http://schemas.microsoft.com/office/drawing/2014/main" id="{3CFEACFF-6CE9-5BE1-B2E3-2A91AF4B08EC}"/>
              </a:ext>
            </a:extLst>
          </p:cNvPr>
          <p:cNvSpPr txBox="1"/>
          <p:nvPr/>
        </p:nvSpPr>
        <p:spPr>
          <a:xfrm>
            <a:off x="5721727" y="5298473"/>
            <a:ext cx="7181394" cy="1420325"/>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Stella Medvedeva , </a:t>
            </a:r>
          </a:p>
          <a:p>
            <a:pPr algn="ctr">
              <a:lnSpc>
                <a:spcPct val="150000"/>
              </a:lnSpc>
            </a:pPr>
            <a:r>
              <a:rPr lang="lv-LV" sz="2000" dirty="0">
                <a:solidFill>
                  <a:schemeClr val="bg1">
                    <a:lumMod val="65000"/>
                  </a:schemeClr>
                </a:solidFill>
              </a:rPr>
              <a:t>50 /50 cm, kartons, guaša, jaukta tehnika, </a:t>
            </a:r>
          </a:p>
          <a:p>
            <a:pPr algn="ctr">
              <a:lnSpc>
                <a:spcPct val="150000"/>
              </a:lnSpc>
            </a:pPr>
            <a:r>
              <a:rPr lang="lv-LV" sz="2000" dirty="0">
                <a:solidFill>
                  <a:schemeClr val="bg1">
                    <a:lumMod val="65000"/>
                  </a:schemeClr>
                </a:solidFill>
              </a:rPr>
              <a:t>1. k., KER, ped. I. Onževa</a:t>
            </a:r>
            <a:endParaRPr lang="en-US" sz="2000" dirty="0">
              <a:solidFill>
                <a:schemeClr val="bg1">
                  <a:lumMod val="65000"/>
                </a:schemeClr>
              </a:solidFill>
            </a:endParaRPr>
          </a:p>
        </p:txBody>
      </p:sp>
      <p:pic>
        <p:nvPicPr>
          <p:cNvPr id="4" name="Attēls 3" descr="Attēls, kurā ir māksla, glezna, raksts, vizuālā māksla&#10;&#10;Mākslīgā intelekta ģenerētais saturs var būt nepareizs.">
            <a:extLst>
              <a:ext uri="{FF2B5EF4-FFF2-40B4-BE49-F238E27FC236}">
                <a16:creationId xmlns:a16="http://schemas.microsoft.com/office/drawing/2014/main" id="{2F24D2F1-BAF5-538B-1062-3A3087E03B9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066100" y="3105983"/>
            <a:ext cx="2130569" cy="2070384"/>
          </a:xfrm>
          <a:prstGeom prst="rect">
            <a:avLst/>
          </a:prstGeom>
        </p:spPr>
      </p:pic>
      <p:pic>
        <p:nvPicPr>
          <p:cNvPr id="5" name="Attēls 4" descr="Attēls, kurā ir māksla, glezna, raksts, vizuālā māksla&#10;&#10;Mākslīgā intelekta ģenerētais saturs var būt nepareizs.">
            <a:extLst>
              <a:ext uri="{FF2B5EF4-FFF2-40B4-BE49-F238E27FC236}">
                <a16:creationId xmlns:a16="http://schemas.microsoft.com/office/drawing/2014/main" id="{88C39CBE-ECE0-A441-F6F9-5C92D20B7D5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922886" y="4847031"/>
            <a:ext cx="327074" cy="509627"/>
          </a:xfrm>
          <a:prstGeom prst="rect">
            <a:avLst/>
          </a:prstGeom>
        </p:spPr>
      </p:pic>
      <p:sp>
        <p:nvSpPr>
          <p:cNvPr id="6" name="TextBox 5">
            <a:extLst>
              <a:ext uri="{FF2B5EF4-FFF2-40B4-BE49-F238E27FC236}">
                <a16:creationId xmlns:a16="http://schemas.microsoft.com/office/drawing/2014/main" id="{0E455A41-A8F1-3CC9-86E2-5D6F8E35F7FC}"/>
              </a:ext>
            </a:extLst>
          </p:cNvPr>
          <p:cNvSpPr txBox="1"/>
          <p:nvPr/>
        </p:nvSpPr>
        <p:spPr>
          <a:xfrm>
            <a:off x="7116418" y="559773"/>
            <a:ext cx="4611756" cy="2343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1">
                    <a:lumMod val="65000"/>
                  </a:schemeClr>
                </a:solidFill>
              </a:rPr>
              <a:t>Klusās dabas kompozīcijā izteiksmīgi </a:t>
            </a:r>
            <a:r>
              <a:rPr lang="lv-LV" sz="2000" dirty="0" err="1">
                <a:solidFill>
                  <a:schemeClr val="bg1">
                    <a:lumMod val="65000"/>
                  </a:schemeClr>
                </a:solidFill>
              </a:rPr>
              <a:t>stencila</a:t>
            </a:r>
            <a:r>
              <a:rPr lang="lv-LV" sz="2000" dirty="0">
                <a:solidFill>
                  <a:schemeClr val="bg1">
                    <a:lumMod val="65000"/>
                  </a:schemeClr>
                </a:solidFill>
              </a:rPr>
              <a:t> tehnikas pielietojuma ornamentāli motīvi;</a:t>
            </a:r>
          </a:p>
          <a:p>
            <a:pPr marL="285750" indent="-285750">
              <a:lnSpc>
                <a:spcPct val="150000"/>
              </a:lnSpc>
              <a:buFont typeface="Arial" panose="020B0604020202020204" pitchFamily="34" charset="0"/>
              <a:buChar char="•"/>
            </a:pPr>
            <a:r>
              <a:rPr lang="lv-LV" sz="2000" dirty="0">
                <a:solidFill>
                  <a:schemeClr val="bg1">
                    <a:lumMod val="65000"/>
                  </a:schemeClr>
                </a:solidFill>
              </a:rPr>
              <a:t>izteiksmīgs tonālo attiecību un kontrast - krāsu kolorīta gleznojums.</a:t>
            </a:r>
            <a:endParaRPr lang="en-US" sz="2000" dirty="0">
              <a:solidFill>
                <a:schemeClr val="bg1">
                  <a:lumMod val="65000"/>
                </a:schemeClr>
              </a:solidFill>
            </a:endParaRPr>
          </a:p>
        </p:txBody>
      </p:sp>
    </p:spTree>
    <p:extLst>
      <p:ext uri="{BB962C8B-B14F-4D97-AF65-F5344CB8AC3E}">
        <p14:creationId xmlns:p14="http://schemas.microsoft.com/office/powerpoint/2010/main" val="4185763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Attēls 2" descr="Attēls, kurā ir māksla, glezna, raksts, vizuālā māksla&#10;&#10;Mākslīgā intelekta ģenerētais saturs var būt nepareizs.">
            <a:extLst>
              <a:ext uri="{FF2B5EF4-FFF2-40B4-BE49-F238E27FC236}">
                <a16:creationId xmlns:a16="http://schemas.microsoft.com/office/drawing/2014/main" id="{777888B9-5702-C5D8-73C7-FA2CF87A01A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4198" y="437321"/>
            <a:ext cx="5579871" cy="5655365"/>
          </a:xfrm>
          <a:prstGeom prst="rect">
            <a:avLst/>
          </a:prstGeom>
        </p:spPr>
      </p:pic>
      <p:pic>
        <p:nvPicPr>
          <p:cNvPr id="4" name="Attēls 3" descr="Attēls, kurā ir māksla, glezna, raksts, vizuālā māksla&#10;&#10;Mākslīgā intelekta ģenerētais saturs var būt nepareizs.">
            <a:extLst>
              <a:ext uri="{FF2B5EF4-FFF2-40B4-BE49-F238E27FC236}">
                <a16:creationId xmlns:a16="http://schemas.microsoft.com/office/drawing/2014/main" id="{1438E346-6E77-3A43-50C2-2333631B15F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37922" y="5456584"/>
            <a:ext cx="1046147" cy="1401416"/>
          </a:xfrm>
          <a:prstGeom prst="rect">
            <a:avLst/>
          </a:prstGeom>
        </p:spPr>
      </p:pic>
      <p:sp>
        <p:nvSpPr>
          <p:cNvPr id="5" name="TextBox 4">
            <a:extLst>
              <a:ext uri="{FF2B5EF4-FFF2-40B4-BE49-F238E27FC236}">
                <a16:creationId xmlns:a16="http://schemas.microsoft.com/office/drawing/2014/main" id="{F5FBEE74-48ED-FECB-53C2-326441643371}"/>
              </a:ext>
            </a:extLst>
          </p:cNvPr>
          <p:cNvSpPr txBox="1"/>
          <p:nvPr/>
        </p:nvSpPr>
        <p:spPr>
          <a:xfrm flipH="1">
            <a:off x="6461707" y="399894"/>
            <a:ext cx="5196897" cy="6219138"/>
          </a:xfrm>
          <a:prstGeom prst="rect">
            <a:avLst/>
          </a:prstGeom>
          <a:noFill/>
        </p:spPr>
        <p:txBody>
          <a:bodyPr wrap="square" rtlCol="0">
            <a:spAutoFit/>
          </a:bodyPr>
          <a:lstStyle/>
          <a:p>
            <a:pPr algn="ctr">
              <a:lnSpc>
                <a:spcPct val="150000"/>
              </a:lnSpc>
            </a:pPr>
            <a:r>
              <a:rPr lang="lv-LV" sz="2800" dirty="0">
                <a:solidFill>
                  <a:schemeClr val="bg2">
                    <a:lumMod val="50000"/>
                  </a:schemeClr>
                </a:solidFill>
              </a:rPr>
              <a:t>Stella </a:t>
            </a:r>
            <a:r>
              <a:rPr lang="lv-LV" sz="2800" dirty="0" err="1">
                <a:solidFill>
                  <a:schemeClr val="bg2">
                    <a:lumMod val="50000"/>
                  </a:schemeClr>
                </a:solidFill>
              </a:rPr>
              <a:t>Medvedjeva</a:t>
            </a:r>
            <a:r>
              <a:rPr lang="lv-LV" sz="2800" dirty="0">
                <a:solidFill>
                  <a:schemeClr val="bg2">
                    <a:lumMod val="50000"/>
                  </a:schemeClr>
                </a:solidFill>
              </a:rPr>
              <a:t>, </a:t>
            </a:r>
          </a:p>
          <a:p>
            <a:pPr algn="ctr">
              <a:lnSpc>
                <a:spcPct val="150000"/>
              </a:lnSpc>
            </a:pPr>
            <a:r>
              <a:rPr lang="lv-LV" sz="2400" dirty="0">
                <a:solidFill>
                  <a:schemeClr val="bg2">
                    <a:lumMod val="50000"/>
                  </a:schemeClr>
                </a:solidFill>
              </a:rPr>
              <a:t>flīžu ornamenta kompozīcija ar grafiskā zīmējuma un izteiksmīgu faktūru integrācijām,</a:t>
            </a:r>
          </a:p>
          <a:p>
            <a:pPr algn="ctr">
              <a:lnSpc>
                <a:spcPct val="150000"/>
              </a:lnSpc>
            </a:pPr>
            <a:r>
              <a:rPr lang="lv-LV" sz="2400" dirty="0">
                <a:solidFill>
                  <a:schemeClr val="bg2">
                    <a:lumMod val="50000"/>
                  </a:schemeClr>
                </a:solidFill>
              </a:rPr>
              <a:t> silti – vēso, kontrast - krāsu </a:t>
            </a:r>
          </a:p>
          <a:p>
            <a:pPr algn="ctr">
              <a:lnSpc>
                <a:spcPct val="150000"/>
              </a:lnSpc>
            </a:pPr>
            <a:r>
              <a:rPr lang="lv-LV" sz="2400" dirty="0">
                <a:solidFill>
                  <a:schemeClr val="bg2">
                    <a:lumMod val="50000"/>
                  </a:schemeClr>
                </a:solidFill>
              </a:rPr>
              <a:t>kolorīta izpildījums,</a:t>
            </a:r>
          </a:p>
          <a:p>
            <a:pPr algn="ctr">
              <a:lnSpc>
                <a:spcPct val="150000"/>
              </a:lnSpc>
            </a:pPr>
            <a:r>
              <a:rPr lang="lv-LV" sz="2400" dirty="0">
                <a:solidFill>
                  <a:schemeClr val="bg2">
                    <a:lumMod val="50000"/>
                  </a:schemeClr>
                </a:solidFill>
              </a:rPr>
              <a:t> ( kartons, guaša, akrils, </a:t>
            </a:r>
          </a:p>
          <a:p>
            <a:pPr algn="ctr">
              <a:lnSpc>
                <a:spcPct val="150000"/>
              </a:lnSpc>
            </a:pPr>
            <a:r>
              <a:rPr lang="lv-LV" sz="2400" dirty="0">
                <a:solidFill>
                  <a:schemeClr val="bg2">
                    <a:lumMod val="50000"/>
                  </a:schemeClr>
                </a:solidFill>
              </a:rPr>
              <a:t>jaukta tehnika,</a:t>
            </a:r>
          </a:p>
          <a:p>
            <a:pPr algn="ctr">
              <a:lnSpc>
                <a:spcPct val="150000"/>
              </a:lnSpc>
            </a:pPr>
            <a:r>
              <a:rPr lang="lv-LV" sz="2400" dirty="0">
                <a:solidFill>
                  <a:schemeClr val="bg2">
                    <a:lumMod val="50000"/>
                  </a:schemeClr>
                </a:solidFill>
              </a:rPr>
              <a:t>30 / 30 cm, ) </a:t>
            </a:r>
          </a:p>
          <a:p>
            <a:pPr algn="ctr">
              <a:lnSpc>
                <a:spcPct val="150000"/>
              </a:lnSpc>
            </a:pPr>
            <a:r>
              <a:rPr lang="lv-LV" sz="2400" dirty="0">
                <a:solidFill>
                  <a:schemeClr val="bg2">
                    <a:lumMod val="50000"/>
                  </a:schemeClr>
                </a:solidFill>
              </a:rPr>
              <a:t>1. k., KER,</a:t>
            </a:r>
          </a:p>
          <a:p>
            <a:pPr algn="ctr">
              <a:lnSpc>
                <a:spcPct val="150000"/>
              </a:lnSpc>
            </a:pPr>
            <a:r>
              <a:rPr lang="lv-LV" sz="2400" dirty="0">
                <a:solidFill>
                  <a:schemeClr val="bg2">
                    <a:lumMod val="50000"/>
                  </a:schemeClr>
                </a:solidFill>
              </a:rPr>
              <a:t> ped. I. Onževa</a:t>
            </a:r>
            <a:endParaRPr lang="en-US" sz="2400" dirty="0">
              <a:solidFill>
                <a:schemeClr val="bg2">
                  <a:lumMod val="50000"/>
                </a:schemeClr>
              </a:solidFill>
            </a:endParaRPr>
          </a:p>
        </p:txBody>
      </p:sp>
    </p:spTree>
    <p:extLst>
      <p:ext uri="{BB962C8B-B14F-4D97-AF65-F5344CB8AC3E}">
        <p14:creationId xmlns:p14="http://schemas.microsoft.com/office/powerpoint/2010/main" val="275369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alpha val="84000"/>
          </a:schemeClr>
        </a:solidFill>
        <a:effectLst/>
      </p:bgPr>
    </p:bg>
    <p:spTree>
      <p:nvGrpSpPr>
        <p:cNvPr id="1" name=""/>
        <p:cNvGrpSpPr/>
        <p:nvPr/>
      </p:nvGrpSpPr>
      <p:grpSpPr>
        <a:xfrm>
          <a:off x="0" y="0"/>
          <a:ext cx="0" cy="0"/>
          <a:chOff x="0" y="0"/>
          <a:chExt cx="0" cy="0"/>
        </a:xfrm>
      </p:grpSpPr>
      <p:pic>
        <p:nvPicPr>
          <p:cNvPr id="2" name="Content Placeholder 11" descr="A blue and yellow tile&#10;&#10;AI-generated content may be incorrect.">
            <a:extLst>
              <a:ext uri="{FF2B5EF4-FFF2-40B4-BE49-F238E27FC236}">
                <a16:creationId xmlns:a16="http://schemas.microsoft.com/office/drawing/2014/main" id="{2CB87E8D-9152-B986-076B-C55C56335937}"/>
              </a:ext>
            </a:extLst>
          </p:cNvPr>
          <p:cNvPicPr>
            <a:picLocks noChangeAspect="1"/>
          </p:cNvPicPr>
          <p:nvPr/>
        </p:nvPicPr>
        <p:blipFill>
          <a:blip r:embed="rId2" cstate="email">
            <a:extLst>
              <a:ext uri="{28A0092B-C50C-407E-A947-70E740481C1C}">
                <a14:useLocalDpi xmlns:a14="http://schemas.microsoft.com/office/drawing/2010/main"/>
              </a:ext>
            </a:extLst>
          </a:blip>
          <a:srcRect l="-959" r="-448"/>
          <a:stretch/>
        </p:blipFill>
        <p:spPr>
          <a:xfrm>
            <a:off x="-87547" y="0"/>
            <a:ext cx="7349840" cy="6858000"/>
          </a:xfrm>
          <a:prstGeom prst="rect">
            <a:avLst/>
          </a:prstGeom>
        </p:spPr>
      </p:pic>
      <p:sp>
        <p:nvSpPr>
          <p:cNvPr id="3" name="Title 1">
            <a:extLst>
              <a:ext uri="{FF2B5EF4-FFF2-40B4-BE49-F238E27FC236}">
                <a16:creationId xmlns:a16="http://schemas.microsoft.com/office/drawing/2014/main" id="{2BF7B609-5DD9-B517-9935-B6E27B3F2092}"/>
              </a:ext>
            </a:extLst>
          </p:cNvPr>
          <p:cNvSpPr txBox="1">
            <a:spLocks/>
          </p:cNvSpPr>
          <p:nvPr/>
        </p:nvSpPr>
        <p:spPr>
          <a:xfrm>
            <a:off x="7732491" y="521334"/>
            <a:ext cx="3355421" cy="12440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60000"/>
              </a:lnSpc>
            </a:pPr>
            <a:r>
              <a:rPr lang="lv-LV" sz="1800" dirty="0">
                <a:solidFill>
                  <a:srgbClr val="FFC000"/>
                </a:solidFill>
                <a:latin typeface="Arial" panose="020B0604020202020204" pitchFamily="34" charset="0"/>
                <a:cs typeface="Arial" panose="020B0604020202020204" pitchFamily="34" charset="0"/>
              </a:rPr>
              <a:t>Dekoratīvas ( </a:t>
            </a:r>
            <a:r>
              <a:rPr lang="lv-LV" sz="1800" dirty="0" err="1">
                <a:solidFill>
                  <a:srgbClr val="FFC000"/>
                </a:solidFill>
                <a:latin typeface="Arial" panose="020B0604020202020204" pitchFamily="34" charset="0"/>
                <a:cs typeface="Arial" panose="020B0604020202020204" pitchFamily="34" charset="0"/>
              </a:rPr>
              <a:t>azuležo</a:t>
            </a:r>
            <a:r>
              <a:rPr lang="lv-LV" sz="1800" dirty="0">
                <a:solidFill>
                  <a:srgbClr val="FFC000"/>
                </a:solidFill>
                <a:latin typeface="Arial" panose="020B0604020202020204" pitchFamily="34" charset="0"/>
                <a:cs typeface="Arial" panose="020B0604020202020204" pitchFamily="34" charset="0"/>
              </a:rPr>
              <a:t> ) Portugāles keramikas flīzes</a:t>
            </a:r>
          </a:p>
          <a:p>
            <a:pPr algn="ctr">
              <a:lnSpc>
                <a:spcPct val="160000"/>
              </a:lnSpc>
            </a:pPr>
            <a:r>
              <a:rPr lang="lv-LV" sz="1800" dirty="0">
                <a:solidFill>
                  <a:srgbClr val="FFC000"/>
                </a:solidFill>
                <a:latin typeface="Arial" panose="020B0604020202020204" pitchFamily="34" charset="0"/>
                <a:cs typeface="Arial" panose="020B0604020202020204" pitchFamily="34" charset="0"/>
              </a:rPr>
              <a:t> (18.gs.b.–19. gs.s.)</a:t>
            </a:r>
            <a:br>
              <a:rPr lang="lv-LV" sz="1800" dirty="0">
                <a:solidFill>
                  <a:srgbClr val="FFC000"/>
                </a:solidFill>
                <a:latin typeface="Arial" panose="020B0604020202020204" pitchFamily="34" charset="0"/>
                <a:cs typeface="Arial" panose="020B0604020202020204" pitchFamily="34" charset="0"/>
              </a:rPr>
            </a:br>
            <a:endParaRPr lang="lv-LV" sz="1800" dirty="0">
              <a:solidFill>
                <a:srgbClr val="FFC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CDDF6CB-8E93-F2C2-E8B2-3ECB8ACD9BDE}"/>
              </a:ext>
            </a:extLst>
          </p:cNvPr>
          <p:cNvSpPr txBox="1">
            <a:spLocks/>
          </p:cNvSpPr>
          <p:nvPr/>
        </p:nvSpPr>
        <p:spPr>
          <a:xfrm>
            <a:off x="7732491" y="2091448"/>
            <a:ext cx="4300624" cy="462967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lv-LV" sz="2000" dirty="0">
                <a:latin typeface="Arial" panose="020B0604020202020204" pitchFamily="34" charset="0"/>
                <a:cs typeface="Arial" panose="020B0604020202020204" pitchFamily="34" charset="0"/>
              </a:rPr>
              <a:t>  </a:t>
            </a:r>
            <a:r>
              <a:rPr lang="lv-LV" sz="2300" dirty="0">
                <a:solidFill>
                  <a:schemeClr val="bg1">
                    <a:lumMod val="85000"/>
                  </a:schemeClr>
                </a:solidFill>
                <a:latin typeface="Arial" panose="020B0604020202020204" pitchFamily="34" charset="0"/>
                <a:cs typeface="Arial" panose="020B0604020202020204" pitchFamily="34" charset="0"/>
              </a:rPr>
              <a:t>Flīzes  veidotas rokas apgleznošanas tehnikā, to</a:t>
            </a:r>
            <a:r>
              <a:rPr lang="lv-LV" sz="2300" dirty="0">
                <a:solidFill>
                  <a:schemeClr val="bg2">
                    <a:lumMod val="90000"/>
                  </a:schemeClr>
                </a:solidFill>
                <a:latin typeface="Arial" panose="020B0604020202020204" pitchFamily="34" charset="0"/>
                <a:cs typeface="Arial" panose="020B0604020202020204" pitchFamily="34" charset="0"/>
              </a:rPr>
              <a:t> kompozīcija sastāv no četrām identiskām flīzēm, kas veido simetrisku, barokālu ornamentu.</a:t>
            </a:r>
            <a:br>
              <a:rPr lang="lv-LV" sz="2300" dirty="0">
                <a:solidFill>
                  <a:schemeClr val="bg2">
                    <a:lumMod val="90000"/>
                  </a:schemeClr>
                </a:solidFill>
                <a:latin typeface="Arial" panose="020B0604020202020204" pitchFamily="34" charset="0"/>
                <a:cs typeface="Arial" panose="020B0604020202020204" pitchFamily="34" charset="0"/>
              </a:rPr>
            </a:br>
            <a:r>
              <a:rPr lang="lv-LV" sz="2300" dirty="0">
                <a:solidFill>
                  <a:schemeClr val="bg2">
                    <a:lumMod val="90000"/>
                  </a:schemeClr>
                </a:solidFill>
                <a:latin typeface="Arial" panose="020B0604020202020204" pitchFamily="34" charset="0"/>
                <a:cs typeface="Arial" panose="020B0604020202020204" pitchFamily="34" charset="0"/>
              </a:rPr>
              <a:t>Dominē </a:t>
            </a:r>
            <a:r>
              <a:rPr lang="lv-LV" sz="2300" b="1" dirty="0">
                <a:solidFill>
                  <a:schemeClr val="accent1">
                    <a:lumMod val="60000"/>
                    <a:lumOff val="40000"/>
                  </a:schemeClr>
                </a:solidFill>
                <a:latin typeface="Arial" panose="020B0604020202020204" pitchFamily="34" charset="0"/>
                <a:cs typeface="Arial" panose="020B0604020202020204" pitchFamily="34" charset="0"/>
              </a:rPr>
              <a:t>kobalta zilā</a:t>
            </a:r>
            <a:r>
              <a:rPr lang="lv-LV" sz="2300" dirty="0">
                <a:solidFill>
                  <a:schemeClr val="accent1">
                    <a:lumMod val="60000"/>
                    <a:lumOff val="40000"/>
                  </a:schemeClr>
                </a:solidFill>
                <a:latin typeface="Arial" panose="020B0604020202020204" pitchFamily="34" charset="0"/>
                <a:cs typeface="Arial" panose="020B0604020202020204" pitchFamily="34" charset="0"/>
              </a:rPr>
              <a:t> </a:t>
            </a:r>
            <a:r>
              <a:rPr lang="lv-LV" sz="2300" dirty="0">
                <a:solidFill>
                  <a:schemeClr val="bg2">
                    <a:lumMod val="90000"/>
                  </a:schemeClr>
                </a:solidFill>
                <a:latin typeface="Arial" panose="020B0604020202020204" pitchFamily="34" charset="0"/>
                <a:cs typeface="Arial" panose="020B0604020202020204" pitchFamily="34" charset="0"/>
              </a:rPr>
              <a:t>un </a:t>
            </a:r>
            <a:r>
              <a:rPr lang="lv-LV" sz="2300" b="1" dirty="0">
                <a:solidFill>
                  <a:srgbClr val="FFC000"/>
                </a:solidFill>
                <a:latin typeface="Arial" panose="020B0604020202020204" pitchFamily="34" charset="0"/>
                <a:cs typeface="Arial" panose="020B0604020202020204" pitchFamily="34" charset="0"/>
              </a:rPr>
              <a:t>dzeltās</a:t>
            </a:r>
            <a:r>
              <a:rPr lang="lv-LV" sz="2300" dirty="0">
                <a:solidFill>
                  <a:schemeClr val="bg2">
                    <a:lumMod val="90000"/>
                  </a:schemeClr>
                </a:solidFill>
                <a:latin typeface="Arial" panose="020B0604020202020204" pitchFamily="34" charset="0"/>
                <a:cs typeface="Arial" panose="020B0604020202020204" pitchFamily="34" charset="0"/>
              </a:rPr>
              <a:t> krāsas pigmenti uz </a:t>
            </a:r>
            <a:r>
              <a:rPr lang="lv-LV" sz="2300" b="1" dirty="0">
                <a:solidFill>
                  <a:schemeClr val="bg2">
                    <a:lumMod val="90000"/>
                  </a:schemeClr>
                </a:solidFill>
                <a:latin typeface="Arial" panose="020B0604020202020204" pitchFamily="34" charset="0"/>
                <a:cs typeface="Arial" panose="020B0604020202020204" pitchFamily="34" charset="0"/>
              </a:rPr>
              <a:t>balta fona</a:t>
            </a:r>
            <a:r>
              <a:rPr lang="lv-LV" sz="2300" dirty="0">
                <a:solidFill>
                  <a:schemeClr val="bg2">
                    <a:lumMod val="90000"/>
                  </a:schemeClr>
                </a:solidFill>
                <a:latin typeface="Arial" panose="020B0604020202020204" pitchFamily="34" charset="0"/>
                <a:cs typeface="Arial" panose="020B0604020202020204" pitchFamily="34" charset="0"/>
              </a:rPr>
              <a:t>, radot kontrastu un greznību – klasisku barokālu, </a:t>
            </a:r>
            <a:r>
              <a:rPr lang="lv-LV" sz="2300" dirty="0" err="1">
                <a:solidFill>
                  <a:schemeClr val="bg2">
                    <a:lumMod val="90000"/>
                  </a:schemeClr>
                </a:solidFill>
                <a:latin typeface="Arial" panose="020B0604020202020204" pitchFamily="34" charset="0"/>
                <a:cs typeface="Arial" panose="020B0604020202020204" pitchFamily="34" charset="0"/>
              </a:rPr>
              <a:t>rokoko</a:t>
            </a:r>
            <a:r>
              <a:rPr lang="lv-LV" sz="2300" dirty="0">
                <a:solidFill>
                  <a:schemeClr val="bg2">
                    <a:lumMod val="90000"/>
                  </a:schemeClr>
                </a:solidFill>
                <a:latin typeface="Arial" panose="020B0604020202020204" pitchFamily="34" charset="0"/>
                <a:cs typeface="Arial" panose="020B0604020202020204" pitchFamily="34" charset="0"/>
              </a:rPr>
              <a:t> stilizētu ornamentu. Rakstā redzami </a:t>
            </a:r>
            <a:r>
              <a:rPr lang="lv-LV" sz="2300" dirty="0">
                <a:solidFill>
                  <a:srgbClr val="FFC000"/>
                </a:solidFill>
                <a:latin typeface="Arial" panose="020B0604020202020204" pitchFamily="34" charset="0"/>
                <a:cs typeface="Arial" panose="020B0604020202020204" pitchFamily="34" charset="0"/>
              </a:rPr>
              <a:t>stilizēti augu motīvi un izliekto līniju plūdums</a:t>
            </a:r>
            <a:r>
              <a:rPr lang="lv-LV" sz="2300" dirty="0">
                <a:solidFill>
                  <a:schemeClr val="bg2">
                    <a:lumMod val="90000"/>
                  </a:schemeClr>
                </a:solidFill>
                <a:latin typeface="Arial" panose="020B0604020202020204" pitchFamily="34" charset="0"/>
                <a:cs typeface="Arial" panose="020B0604020202020204" pitchFamily="34" charset="0"/>
              </a:rPr>
              <a:t>, kas raksturīgs Portugāles flīžu mākslai.</a:t>
            </a:r>
            <a:br>
              <a:rPr lang="lv-LV" sz="2300" dirty="0">
                <a:solidFill>
                  <a:schemeClr val="bg2">
                    <a:lumMod val="90000"/>
                  </a:schemeClr>
                </a:solidFill>
                <a:latin typeface="Arial" panose="020B0604020202020204" pitchFamily="34" charset="0"/>
                <a:cs typeface="Arial" panose="020B0604020202020204" pitchFamily="34" charset="0"/>
              </a:rPr>
            </a:br>
            <a:r>
              <a:rPr lang="lv-LV" sz="2300" dirty="0">
                <a:solidFill>
                  <a:schemeClr val="bg2">
                    <a:lumMod val="90000"/>
                  </a:schemeClr>
                </a:solidFill>
                <a:latin typeface="Arial" panose="020B0604020202020204" pitchFamily="34" charset="0"/>
                <a:cs typeface="Arial" panose="020B0604020202020204" pitchFamily="34" charset="0"/>
              </a:rPr>
              <a:t>Šādas flīzes izmantotas interjerā – klosteros, baznīcās vai bagāto cilvēku mājokļu sienās un nišās, retāk fasādēs. </a:t>
            </a:r>
          </a:p>
          <a:p>
            <a:pPr marL="0" indent="0">
              <a:lnSpc>
                <a:spcPct val="170000"/>
              </a:lnSpc>
              <a:buFont typeface="Arial" panose="020B0604020202020204" pitchFamily="34" charset="0"/>
              <a:buNone/>
            </a:pPr>
            <a:r>
              <a:rPr lang="lv-LV" sz="2300" dirty="0">
                <a:solidFill>
                  <a:schemeClr val="bg2">
                    <a:lumMod val="90000"/>
                  </a:schemeClr>
                </a:solidFill>
                <a:latin typeface="Arial" panose="020B0604020202020204" pitchFamily="34" charset="0"/>
                <a:cs typeface="Arial" panose="020B0604020202020204" pitchFamily="34" charset="0"/>
              </a:rPr>
              <a:t>Iespējams, ražotas Lisabonā vai Koimbras keramikas darbnīcās.</a:t>
            </a:r>
          </a:p>
          <a:p>
            <a:endParaRPr lang="lv-LV"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166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Attēls 1" descr="Attēls, kurā ir māksla, glezna, vizuālā māksla, zīmējums&#10;&#10;Mākslīgā intelekta ģenerētais saturs var būt nepareizs.">
            <a:extLst>
              <a:ext uri="{FF2B5EF4-FFF2-40B4-BE49-F238E27FC236}">
                <a16:creationId xmlns:a16="http://schemas.microsoft.com/office/drawing/2014/main" id="{1F95D4A5-0D41-7D6F-C211-097A384E5B3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32467" y="293084"/>
            <a:ext cx="5463396" cy="5391513"/>
          </a:xfrm>
          <a:prstGeom prst="rect">
            <a:avLst/>
          </a:prstGeom>
        </p:spPr>
      </p:pic>
      <p:pic>
        <p:nvPicPr>
          <p:cNvPr id="3" name="Attēls 2" descr="Attēls, kurā ir māksla, glezna, vizuālā māksla, zīmējums&#10;&#10;Mākslīgā intelekta ģenerētais saturs var būt nepareizs.">
            <a:extLst>
              <a:ext uri="{FF2B5EF4-FFF2-40B4-BE49-F238E27FC236}">
                <a16:creationId xmlns:a16="http://schemas.microsoft.com/office/drawing/2014/main" id="{D6918B2E-50B1-5AAA-A639-4CEE8BF73F6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96138" y="293084"/>
            <a:ext cx="5545086" cy="5391513"/>
          </a:xfrm>
          <a:prstGeom prst="rect">
            <a:avLst/>
          </a:prstGeom>
        </p:spPr>
      </p:pic>
      <p:sp>
        <p:nvSpPr>
          <p:cNvPr id="4" name="TextBox 3">
            <a:extLst>
              <a:ext uri="{FF2B5EF4-FFF2-40B4-BE49-F238E27FC236}">
                <a16:creationId xmlns:a16="http://schemas.microsoft.com/office/drawing/2014/main" id="{3B3818AF-313F-27AE-D53B-156EF80D5F18}"/>
              </a:ext>
            </a:extLst>
          </p:cNvPr>
          <p:cNvSpPr txBox="1"/>
          <p:nvPr/>
        </p:nvSpPr>
        <p:spPr>
          <a:xfrm>
            <a:off x="172715" y="5826867"/>
            <a:ext cx="6357766" cy="918200"/>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Maija Valērija </a:t>
            </a:r>
            <a:r>
              <a:rPr lang="lv-LV" sz="2000" dirty="0" err="1">
                <a:solidFill>
                  <a:schemeClr val="bg1">
                    <a:lumMod val="65000"/>
                  </a:schemeClr>
                </a:solidFill>
              </a:rPr>
              <a:t>Hočeva</a:t>
            </a:r>
            <a:r>
              <a:rPr lang="lv-LV" sz="2000" dirty="0">
                <a:solidFill>
                  <a:schemeClr val="bg1">
                    <a:lumMod val="65000"/>
                  </a:schemeClr>
                </a:solidFill>
              </a:rPr>
              <a:t>, </a:t>
            </a:r>
          </a:p>
          <a:p>
            <a:pPr algn="ctr">
              <a:lnSpc>
                <a:spcPct val="150000"/>
              </a:lnSpc>
            </a:pPr>
            <a:r>
              <a:rPr lang="lv-LV" dirty="0">
                <a:solidFill>
                  <a:schemeClr val="bg1">
                    <a:lumMod val="65000"/>
                  </a:schemeClr>
                </a:solidFill>
              </a:rPr>
              <a:t>30 /30 cm, kartons, guaša,, 2. k., MG, ped. I. Onževa</a:t>
            </a:r>
            <a:endParaRPr lang="en-US" dirty="0">
              <a:solidFill>
                <a:schemeClr val="bg1">
                  <a:lumMod val="65000"/>
                </a:schemeClr>
              </a:solidFill>
            </a:endParaRPr>
          </a:p>
        </p:txBody>
      </p:sp>
      <p:sp>
        <p:nvSpPr>
          <p:cNvPr id="5" name="TextBox 4">
            <a:extLst>
              <a:ext uri="{FF2B5EF4-FFF2-40B4-BE49-F238E27FC236}">
                <a16:creationId xmlns:a16="http://schemas.microsoft.com/office/drawing/2014/main" id="{E029F65D-2CA2-1574-7CA6-BB71754ADB78}"/>
              </a:ext>
            </a:extLst>
          </p:cNvPr>
          <p:cNvSpPr txBox="1"/>
          <p:nvPr/>
        </p:nvSpPr>
        <p:spPr>
          <a:xfrm>
            <a:off x="5996360" y="5784715"/>
            <a:ext cx="6357767" cy="958660"/>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 Valērija </a:t>
            </a:r>
            <a:r>
              <a:rPr lang="lv-LV" sz="2000" dirty="0" err="1">
                <a:solidFill>
                  <a:schemeClr val="bg1">
                    <a:lumMod val="65000"/>
                  </a:schemeClr>
                </a:solidFill>
              </a:rPr>
              <a:t>Sļadzevska</a:t>
            </a:r>
            <a:r>
              <a:rPr lang="lv-LV" sz="2000" dirty="0">
                <a:solidFill>
                  <a:schemeClr val="bg1">
                    <a:lumMod val="65000"/>
                  </a:schemeClr>
                </a:solidFill>
              </a:rPr>
              <a:t>, </a:t>
            </a:r>
          </a:p>
          <a:p>
            <a:pPr algn="ctr">
              <a:lnSpc>
                <a:spcPct val="150000"/>
              </a:lnSpc>
            </a:pPr>
            <a:r>
              <a:rPr lang="lv-LV" dirty="0">
                <a:solidFill>
                  <a:schemeClr val="bg1">
                    <a:lumMod val="65000"/>
                  </a:schemeClr>
                </a:solidFill>
              </a:rPr>
              <a:t>30 /30 cm, kartons, guaša, 2. k., MG, ped. I. Onževa</a:t>
            </a:r>
            <a:r>
              <a:rPr lang="lv-LV" sz="2000" dirty="0">
                <a:solidFill>
                  <a:schemeClr val="bg1">
                    <a:lumMod val="65000"/>
                  </a:schemeClr>
                </a:solidFill>
              </a:rPr>
              <a:t> </a:t>
            </a:r>
            <a:endParaRPr lang="en-US" sz="2000" dirty="0">
              <a:solidFill>
                <a:schemeClr val="bg1">
                  <a:lumMod val="65000"/>
                </a:schemeClr>
              </a:solidFill>
            </a:endParaRPr>
          </a:p>
        </p:txBody>
      </p:sp>
    </p:spTree>
    <p:extLst>
      <p:ext uri="{BB962C8B-B14F-4D97-AF65-F5344CB8AC3E}">
        <p14:creationId xmlns:p14="http://schemas.microsoft.com/office/powerpoint/2010/main" val="1094352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Attēls 2" descr="Attēls, kurā ir māksla, glezna, motīvs, vizuālā māksla&#10;&#10;Mākslīgā intelekta ģenerētais saturs var būt nepareizs.">
            <a:extLst>
              <a:ext uri="{FF2B5EF4-FFF2-40B4-BE49-F238E27FC236}">
                <a16:creationId xmlns:a16="http://schemas.microsoft.com/office/drawing/2014/main" id="{C8FCCC03-A0B2-7E28-F233-C068B6F5B28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11677" y="475743"/>
            <a:ext cx="5933873" cy="5906514"/>
          </a:xfrm>
          <a:prstGeom prst="rect">
            <a:avLst/>
          </a:prstGeom>
        </p:spPr>
      </p:pic>
      <p:sp>
        <p:nvSpPr>
          <p:cNvPr id="8" name="TextBox 7">
            <a:extLst>
              <a:ext uri="{FF2B5EF4-FFF2-40B4-BE49-F238E27FC236}">
                <a16:creationId xmlns:a16="http://schemas.microsoft.com/office/drawing/2014/main" id="{2AA08E8F-C564-E70F-20DB-FDB1ECA747AE}"/>
              </a:ext>
            </a:extLst>
          </p:cNvPr>
          <p:cNvSpPr txBox="1"/>
          <p:nvPr/>
        </p:nvSpPr>
        <p:spPr>
          <a:xfrm flipH="1">
            <a:off x="7733488" y="668241"/>
            <a:ext cx="3895932" cy="5665141"/>
          </a:xfrm>
          <a:prstGeom prst="rect">
            <a:avLst/>
          </a:prstGeom>
          <a:noFill/>
        </p:spPr>
        <p:txBody>
          <a:bodyPr wrap="square" rtlCol="0">
            <a:spAutoFit/>
          </a:bodyPr>
          <a:lstStyle/>
          <a:p>
            <a:pPr algn="ctr">
              <a:lnSpc>
                <a:spcPct val="150000"/>
              </a:lnSpc>
            </a:pPr>
            <a:r>
              <a:rPr lang="lv-LV" sz="2800" dirty="0">
                <a:solidFill>
                  <a:schemeClr val="tx2">
                    <a:lumMod val="60000"/>
                    <a:lumOff val="40000"/>
                  </a:schemeClr>
                </a:solidFill>
              </a:rPr>
              <a:t>Samanta </a:t>
            </a:r>
            <a:r>
              <a:rPr lang="lv-LV" sz="2800" dirty="0" err="1">
                <a:solidFill>
                  <a:schemeClr val="tx2">
                    <a:lumMod val="60000"/>
                    <a:lumOff val="40000"/>
                  </a:schemeClr>
                </a:solidFill>
              </a:rPr>
              <a:t>Ciunele</a:t>
            </a:r>
            <a:r>
              <a:rPr lang="lv-LV" sz="2800" dirty="0">
                <a:solidFill>
                  <a:schemeClr val="tx2">
                    <a:lumMod val="60000"/>
                    <a:lumOff val="40000"/>
                  </a:schemeClr>
                </a:solidFill>
              </a:rPr>
              <a:t>,</a:t>
            </a:r>
          </a:p>
          <a:p>
            <a:pPr algn="ctr">
              <a:lnSpc>
                <a:spcPct val="150000"/>
              </a:lnSpc>
            </a:pPr>
            <a:r>
              <a:rPr lang="lv-LV" sz="2400" dirty="0">
                <a:solidFill>
                  <a:schemeClr val="tx2">
                    <a:lumMod val="60000"/>
                    <a:lumOff val="40000"/>
                  </a:schemeClr>
                </a:solidFill>
              </a:rPr>
              <a:t>smalka grafiskā zīmējuma ornamentāla flīžu raksta kompozīcija </a:t>
            </a:r>
          </a:p>
          <a:p>
            <a:pPr algn="ctr">
              <a:lnSpc>
                <a:spcPct val="150000"/>
              </a:lnSpc>
            </a:pPr>
            <a:r>
              <a:rPr lang="lv-LV" sz="2400" dirty="0">
                <a:solidFill>
                  <a:schemeClr val="tx2">
                    <a:lumMod val="60000"/>
                    <a:lumOff val="40000"/>
                  </a:schemeClr>
                </a:solidFill>
              </a:rPr>
              <a:t> silti - vēso,  kontrast - krāsu </a:t>
            </a:r>
          </a:p>
          <a:p>
            <a:pPr algn="ctr">
              <a:lnSpc>
                <a:spcPct val="150000"/>
              </a:lnSpc>
            </a:pPr>
            <a:r>
              <a:rPr lang="lv-LV" sz="2400" dirty="0">
                <a:solidFill>
                  <a:schemeClr val="tx2">
                    <a:lumMod val="60000"/>
                    <a:lumOff val="40000"/>
                  </a:schemeClr>
                </a:solidFill>
              </a:rPr>
              <a:t>kolorīta izpildījumā, </a:t>
            </a:r>
          </a:p>
          <a:p>
            <a:pPr algn="ctr">
              <a:lnSpc>
                <a:spcPct val="150000"/>
              </a:lnSpc>
            </a:pPr>
            <a:r>
              <a:rPr lang="lv-LV" sz="2400" dirty="0">
                <a:solidFill>
                  <a:schemeClr val="tx2">
                    <a:lumMod val="60000"/>
                    <a:lumOff val="40000"/>
                  </a:schemeClr>
                </a:solidFill>
              </a:rPr>
              <a:t>kartons, akrils,</a:t>
            </a:r>
          </a:p>
          <a:p>
            <a:pPr algn="ctr">
              <a:lnSpc>
                <a:spcPct val="150000"/>
              </a:lnSpc>
            </a:pPr>
            <a:r>
              <a:rPr lang="lv-LV" sz="2400" dirty="0">
                <a:solidFill>
                  <a:schemeClr val="tx2">
                    <a:lumMod val="60000"/>
                    <a:lumOff val="40000"/>
                  </a:schemeClr>
                </a:solidFill>
              </a:rPr>
              <a:t>30 / 30 cm,  </a:t>
            </a:r>
          </a:p>
          <a:p>
            <a:pPr algn="ctr">
              <a:lnSpc>
                <a:spcPct val="150000"/>
              </a:lnSpc>
            </a:pPr>
            <a:r>
              <a:rPr lang="lv-LV" sz="2400" dirty="0">
                <a:solidFill>
                  <a:schemeClr val="tx2">
                    <a:lumMod val="60000"/>
                    <a:lumOff val="40000"/>
                  </a:schemeClr>
                </a:solidFill>
              </a:rPr>
              <a:t>1. k., KER,</a:t>
            </a:r>
          </a:p>
          <a:p>
            <a:pPr algn="ctr">
              <a:lnSpc>
                <a:spcPct val="150000"/>
              </a:lnSpc>
            </a:pPr>
            <a:r>
              <a:rPr lang="lv-LV" sz="2400" dirty="0">
                <a:solidFill>
                  <a:schemeClr val="tx2">
                    <a:lumMod val="60000"/>
                    <a:lumOff val="40000"/>
                  </a:schemeClr>
                </a:solidFill>
              </a:rPr>
              <a:t> ped. I. Onževa</a:t>
            </a:r>
            <a:endParaRPr lang="en-US" sz="2400" dirty="0">
              <a:solidFill>
                <a:schemeClr val="tx2">
                  <a:lumMod val="60000"/>
                  <a:lumOff val="40000"/>
                </a:schemeClr>
              </a:solidFill>
            </a:endParaRPr>
          </a:p>
        </p:txBody>
      </p:sp>
    </p:spTree>
    <p:extLst>
      <p:ext uri="{BB962C8B-B14F-4D97-AF65-F5344CB8AC3E}">
        <p14:creationId xmlns:p14="http://schemas.microsoft.com/office/powerpoint/2010/main" val="360679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FDAB2F-CE70-C94C-5FC2-81FB1FE4675B}"/>
              </a:ext>
            </a:extLst>
          </p:cNvPr>
          <p:cNvSpPr txBox="1"/>
          <p:nvPr/>
        </p:nvSpPr>
        <p:spPr>
          <a:xfrm>
            <a:off x="211627" y="6108971"/>
            <a:ext cx="9230548" cy="496996"/>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Iluta Vaikule, 50 /50 cm, kartons, akrils, jaukta tehnika, 3. k., AD, ped. I. Onževa</a:t>
            </a:r>
            <a:endParaRPr lang="en-US" sz="2000" dirty="0">
              <a:solidFill>
                <a:schemeClr val="bg1">
                  <a:lumMod val="65000"/>
                </a:schemeClr>
              </a:solidFill>
            </a:endParaRPr>
          </a:p>
        </p:txBody>
      </p:sp>
      <p:sp>
        <p:nvSpPr>
          <p:cNvPr id="7" name="TextBox 6">
            <a:extLst>
              <a:ext uri="{FF2B5EF4-FFF2-40B4-BE49-F238E27FC236}">
                <a16:creationId xmlns:a16="http://schemas.microsoft.com/office/drawing/2014/main" id="{E8A4766B-9CDA-594C-245D-EDCDAAB1193C}"/>
              </a:ext>
            </a:extLst>
          </p:cNvPr>
          <p:cNvSpPr txBox="1"/>
          <p:nvPr/>
        </p:nvSpPr>
        <p:spPr>
          <a:xfrm>
            <a:off x="7364897" y="628289"/>
            <a:ext cx="4299406" cy="51136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tx2">
                    <a:lumMod val="60000"/>
                    <a:lumOff val="40000"/>
                  </a:schemeClr>
                </a:solidFill>
              </a:rPr>
              <a:t>klasisks  klusās dabas atainojums smalka triepiena - puantilisma stilistikas izpildījumā; </a:t>
            </a:r>
          </a:p>
          <a:p>
            <a:pPr marL="285750" indent="-285750">
              <a:lnSpc>
                <a:spcPct val="150000"/>
              </a:lnSpc>
              <a:buFont typeface="Arial" panose="020B0604020202020204" pitchFamily="34" charset="0"/>
              <a:buChar char="•"/>
            </a:pPr>
            <a:r>
              <a:rPr lang="lv-LV" sz="2000" dirty="0">
                <a:solidFill>
                  <a:schemeClr val="tx2">
                    <a:lumMod val="60000"/>
                    <a:lumOff val="40000"/>
                  </a:schemeClr>
                </a:solidFill>
              </a:rPr>
              <a:t> gleznojums, atainojot  klusās dabas priekšmetu formas ar izteiksmīgiem  smalkas otas krāsainu punktu ritmiskiem  laukumiem;</a:t>
            </a:r>
          </a:p>
          <a:p>
            <a:pPr marL="285750" indent="-285750">
              <a:lnSpc>
                <a:spcPct val="150000"/>
              </a:lnSpc>
              <a:buFont typeface="Arial" panose="020B0604020202020204" pitchFamily="34" charset="0"/>
              <a:buChar char="•"/>
            </a:pPr>
            <a:r>
              <a:rPr lang="lv-LV" sz="2000" dirty="0">
                <a:solidFill>
                  <a:schemeClr val="tx2">
                    <a:lumMod val="60000"/>
                    <a:lumOff val="40000"/>
                  </a:schemeClr>
                </a:solidFill>
              </a:rPr>
              <a:t>kontrast - krāsu kolorīta atainojums, ievērojot silti - vēso attiecību nosacījumu.</a:t>
            </a:r>
            <a:endParaRPr lang="en-US" sz="2000" dirty="0">
              <a:solidFill>
                <a:schemeClr val="tx2">
                  <a:lumMod val="60000"/>
                  <a:lumOff val="40000"/>
                </a:schemeClr>
              </a:solidFill>
            </a:endParaRPr>
          </a:p>
        </p:txBody>
      </p:sp>
      <p:pic>
        <p:nvPicPr>
          <p:cNvPr id="5" name="Attēls 4" descr="Attēls, kurā ir glezna, klusā daba, māksla, zīmējums&#10;&#10;Mākslīgā intelekta ģenerētais saturs var būt nepareizs.">
            <a:extLst>
              <a:ext uri="{FF2B5EF4-FFF2-40B4-BE49-F238E27FC236}">
                <a16:creationId xmlns:a16="http://schemas.microsoft.com/office/drawing/2014/main" id="{9B30E4D5-BF54-14A3-0AC7-C0C9948B5C7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55774" y="35597"/>
            <a:ext cx="5998346" cy="5937819"/>
          </a:xfrm>
          <a:prstGeom prst="rect">
            <a:avLst/>
          </a:prstGeom>
        </p:spPr>
      </p:pic>
    </p:spTree>
    <p:extLst>
      <p:ext uri="{BB962C8B-B14F-4D97-AF65-F5344CB8AC3E}">
        <p14:creationId xmlns:p14="http://schemas.microsoft.com/office/powerpoint/2010/main" val="1957726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3" name="Attēls 2" descr="Attēls, kurā ir glezna, māksla, vizuālā māksla, modernā māksla&#10;&#10;Mākslīgā intelekta ģenerētais saturs var būt nepareizs.">
            <a:extLst>
              <a:ext uri="{FF2B5EF4-FFF2-40B4-BE49-F238E27FC236}">
                <a16:creationId xmlns:a16="http://schemas.microsoft.com/office/drawing/2014/main" id="{B41CE741-F15C-A4DC-9FA1-5EF325E1791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4766" y="0"/>
            <a:ext cx="6126476" cy="6175525"/>
          </a:xfrm>
          <a:prstGeom prst="rect">
            <a:avLst/>
          </a:prstGeom>
        </p:spPr>
      </p:pic>
      <p:sp>
        <p:nvSpPr>
          <p:cNvPr id="4" name="TextBox 3">
            <a:extLst>
              <a:ext uri="{FF2B5EF4-FFF2-40B4-BE49-F238E27FC236}">
                <a16:creationId xmlns:a16="http://schemas.microsoft.com/office/drawing/2014/main" id="{5674EBF5-D0B1-0B62-FCF9-0FECB6A8073B}"/>
              </a:ext>
            </a:extLst>
          </p:cNvPr>
          <p:cNvSpPr txBox="1"/>
          <p:nvPr/>
        </p:nvSpPr>
        <p:spPr>
          <a:xfrm>
            <a:off x="211627" y="6108971"/>
            <a:ext cx="8077608" cy="496996"/>
          </a:xfrm>
          <a:prstGeom prst="rect">
            <a:avLst/>
          </a:prstGeom>
          <a:noFill/>
        </p:spPr>
        <p:txBody>
          <a:bodyPr wrap="square" rtlCol="0">
            <a:spAutoFit/>
          </a:bodyPr>
          <a:lstStyle/>
          <a:p>
            <a:pPr algn="ctr">
              <a:lnSpc>
                <a:spcPct val="150000"/>
              </a:lnSpc>
            </a:pPr>
            <a:r>
              <a:rPr lang="lv-LV" sz="2000" dirty="0" err="1">
                <a:solidFill>
                  <a:schemeClr val="bg1">
                    <a:lumMod val="65000"/>
                  </a:schemeClr>
                </a:solidFill>
              </a:rPr>
              <a:t>Lera</a:t>
            </a:r>
            <a:r>
              <a:rPr lang="lv-LV" sz="2000" dirty="0">
                <a:solidFill>
                  <a:schemeClr val="bg1">
                    <a:lumMod val="65000"/>
                  </a:schemeClr>
                </a:solidFill>
              </a:rPr>
              <a:t> </a:t>
            </a:r>
            <a:r>
              <a:rPr lang="lv-LV" sz="2000" dirty="0" err="1">
                <a:solidFill>
                  <a:schemeClr val="bg1">
                    <a:lumMod val="65000"/>
                  </a:schemeClr>
                </a:solidFill>
              </a:rPr>
              <a:t>Aizazare</a:t>
            </a:r>
            <a:r>
              <a:rPr lang="lv-LV" sz="2000" dirty="0">
                <a:solidFill>
                  <a:schemeClr val="bg1">
                    <a:lumMod val="65000"/>
                  </a:schemeClr>
                </a:solidFill>
              </a:rPr>
              <a:t>, kartons, akrils, 50 / 50 cm, 3. k., MF, ped. I. Onževa</a:t>
            </a:r>
            <a:endParaRPr lang="en-US" sz="2000" dirty="0">
              <a:solidFill>
                <a:schemeClr val="bg1">
                  <a:lumMod val="65000"/>
                </a:schemeClr>
              </a:solidFill>
            </a:endParaRPr>
          </a:p>
        </p:txBody>
      </p:sp>
      <p:sp>
        <p:nvSpPr>
          <p:cNvPr id="5" name="TextBox 4">
            <a:extLst>
              <a:ext uri="{FF2B5EF4-FFF2-40B4-BE49-F238E27FC236}">
                <a16:creationId xmlns:a16="http://schemas.microsoft.com/office/drawing/2014/main" id="{53A50AE6-9427-E2C0-D703-64F14D333D82}"/>
              </a:ext>
            </a:extLst>
          </p:cNvPr>
          <p:cNvSpPr txBox="1"/>
          <p:nvPr/>
        </p:nvSpPr>
        <p:spPr>
          <a:xfrm>
            <a:off x="7586869" y="926463"/>
            <a:ext cx="3908467" cy="50098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tx2">
                    <a:lumMod val="60000"/>
                    <a:lumOff val="40000"/>
                  </a:schemeClr>
                </a:solidFill>
              </a:rPr>
              <a:t> </a:t>
            </a:r>
            <a:r>
              <a:rPr lang="lv-LV" sz="2400" dirty="0">
                <a:solidFill>
                  <a:schemeClr val="tx2">
                    <a:lumMod val="60000"/>
                    <a:lumOff val="40000"/>
                  </a:schemeClr>
                </a:solidFill>
              </a:rPr>
              <a:t>klusās dabas atainojums ar izteiksmīgiem plastisku formu krāsu ritmu otas triepienu faktūrām;</a:t>
            </a:r>
          </a:p>
          <a:p>
            <a:pPr marL="285750" indent="-285750">
              <a:lnSpc>
                <a:spcPct val="150000"/>
              </a:lnSpc>
              <a:buFont typeface="Arial" panose="020B0604020202020204" pitchFamily="34" charset="0"/>
              <a:buChar char="•"/>
            </a:pPr>
            <a:r>
              <a:rPr lang="lv-LV" sz="2400" dirty="0">
                <a:solidFill>
                  <a:schemeClr val="tx2">
                    <a:lumMod val="60000"/>
                    <a:lumOff val="40000"/>
                  </a:schemeClr>
                </a:solidFill>
              </a:rPr>
              <a:t>kontrast - krāsu kolorīta atainojums, ievērojot silti - vēso attiecību nosacījumus</a:t>
            </a:r>
            <a:endParaRPr lang="en-US" sz="2400" dirty="0">
              <a:solidFill>
                <a:schemeClr val="tx2">
                  <a:lumMod val="60000"/>
                  <a:lumOff val="40000"/>
                </a:schemeClr>
              </a:solidFill>
            </a:endParaRPr>
          </a:p>
        </p:txBody>
      </p:sp>
    </p:spTree>
    <p:extLst>
      <p:ext uri="{BB962C8B-B14F-4D97-AF65-F5344CB8AC3E}">
        <p14:creationId xmlns:p14="http://schemas.microsoft.com/office/powerpoint/2010/main" val="1793382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3" name="Attēls 2" descr="Attēls, kurā ir glezna, klusā daba, māksla, vāze&#10;&#10;Mākslīgā intelekta ģenerētais saturs var būt nepareizs.">
            <a:extLst>
              <a:ext uri="{FF2B5EF4-FFF2-40B4-BE49-F238E27FC236}">
                <a16:creationId xmlns:a16="http://schemas.microsoft.com/office/drawing/2014/main" id="{B3ABFD41-F6DB-E146-0FB7-49842567BE4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50099" y="43840"/>
            <a:ext cx="5980275" cy="5946077"/>
          </a:xfrm>
          <a:prstGeom prst="rect">
            <a:avLst/>
          </a:prstGeom>
        </p:spPr>
      </p:pic>
      <p:sp>
        <p:nvSpPr>
          <p:cNvPr id="4" name="TextBox 3">
            <a:extLst>
              <a:ext uri="{FF2B5EF4-FFF2-40B4-BE49-F238E27FC236}">
                <a16:creationId xmlns:a16="http://schemas.microsoft.com/office/drawing/2014/main" id="{D953862E-FF87-E829-468C-336237194C12}"/>
              </a:ext>
            </a:extLst>
          </p:cNvPr>
          <p:cNvSpPr txBox="1"/>
          <p:nvPr/>
        </p:nvSpPr>
        <p:spPr>
          <a:xfrm>
            <a:off x="211626" y="6108971"/>
            <a:ext cx="9165837" cy="496996"/>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Samanta </a:t>
            </a:r>
            <a:r>
              <a:rPr lang="lv-LV" sz="2000" dirty="0" err="1">
                <a:solidFill>
                  <a:schemeClr val="bg1">
                    <a:lumMod val="65000"/>
                  </a:schemeClr>
                </a:solidFill>
              </a:rPr>
              <a:t>Ciunele</a:t>
            </a:r>
            <a:r>
              <a:rPr lang="lv-LV" sz="2000" dirty="0">
                <a:solidFill>
                  <a:schemeClr val="bg1">
                    <a:lumMod val="65000"/>
                  </a:schemeClr>
                </a:solidFill>
              </a:rPr>
              <a:t>, kartons, akrils, guaša, 50 / 50 cm 1. k., KER, ped. I. Onževa</a:t>
            </a:r>
            <a:endParaRPr lang="en-US" sz="2000" dirty="0">
              <a:solidFill>
                <a:schemeClr val="bg1">
                  <a:lumMod val="65000"/>
                </a:schemeClr>
              </a:solidFill>
            </a:endParaRPr>
          </a:p>
        </p:txBody>
      </p:sp>
      <p:sp>
        <p:nvSpPr>
          <p:cNvPr id="5" name="TextBox 4">
            <a:extLst>
              <a:ext uri="{FF2B5EF4-FFF2-40B4-BE49-F238E27FC236}">
                <a16:creationId xmlns:a16="http://schemas.microsoft.com/office/drawing/2014/main" id="{85089096-EB26-B641-3CDD-0FF19DE30FC3}"/>
              </a:ext>
            </a:extLst>
          </p:cNvPr>
          <p:cNvSpPr txBox="1"/>
          <p:nvPr/>
        </p:nvSpPr>
        <p:spPr>
          <a:xfrm>
            <a:off x="7364191" y="757220"/>
            <a:ext cx="3908467" cy="51136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tx2">
                    <a:lumMod val="60000"/>
                    <a:lumOff val="40000"/>
                  </a:schemeClr>
                </a:solidFill>
              </a:rPr>
              <a:t>klasisks  klusās dabas </a:t>
            </a:r>
            <a:r>
              <a:rPr lang="lv-LV" sz="2000" dirty="0" err="1">
                <a:solidFill>
                  <a:schemeClr val="tx2">
                    <a:lumMod val="60000"/>
                    <a:lumOff val="40000"/>
                  </a:schemeClr>
                </a:solidFill>
              </a:rPr>
              <a:t>iekomponējums</a:t>
            </a:r>
            <a:r>
              <a:rPr lang="lv-LV" sz="2000" dirty="0">
                <a:solidFill>
                  <a:schemeClr val="tx2">
                    <a:lumMod val="60000"/>
                    <a:lumOff val="40000"/>
                  </a:schemeClr>
                </a:solidFill>
              </a:rPr>
              <a:t> ar vienu flīžu kompozīciju uzstādījuma centrā; </a:t>
            </a:r>
          </a:p>
          <a:p>
            <a:pPr marL="285750" indent="-285750">
              <a:lnSpc>
                <a:spcPct val="150000"/>
              </a:lnSpc>
              <a:buFont typeface="Arial" panose="020B0604020202020204" pitchFamily="34" charset="0"/>
              <a:buChar char="•"/>
            </a:pPr>
            <a:r>
              <a:rPr lang="lv-LV" sz="2000" dirty="0">
                <a:solidFill>
                  <a:schemeClr val="tx2">
                    <a:lumMod val="60000"/>
                    <a:lumOff val="40000"/>
                  </a:schemeClr>
                </a:solidFill>
              </a:rPr>
              <a:t> kompozīcijas gleznojums, atainojot  kluso dabu ar izteiksmīgu, plastisku līniju ritmu  krāsu laukumiem;</a:t>
            </a:r>
          </a:p>
          <a:p>
            <a:pPr marL="285750" indent="-285750">
              <a:lnSpc>
                <a:spcPct val="150000"/>
              </a:lnSpc>
              <a:buFont typeface="Arial" panose="020B0604020202020204" pitchFamily="34" charset="0"/>
              <a:buChar char="•"/>
            </a:pPr>
            <a:r>
              <a:rPr lang="lv-LV" sz="2000" dirty="0">
                <a:solidFill>
                  <a:schemeClr val="tx2">
                    <a:lumMod val="60000"/>
                    <a:lumOff val="40000"/>
                  </a:schemeClr>
                </a:solidFill>
              </a:rPr>
              <a:t>kontrast - krāsu kolorīta atainojums, ievērojot silti - vēso attiecību nosacījumu.</a:t>
            </a:r>
            <a:endParaRPr lang="en-US" sz="2000" dirty="0">
              <a:solidFill>
                <a:schemeClr val="tx2">
                  <a:lumMod val="60000"/>
                  <a:lumOff val="40000"/>
                </a:schemeClr>
              </a:solidFill>
            </a:endParaRPr>
          </a:p>
        </p:txBody>
      </p:sp>
    </p:spTree>
    <p:extLst>
      <p:ext uri="{BB962C8B-B14F-4D97-AF65-F5344CB8AC3E}">
        <p14:creationId xmlns:p14="http://schemas.microsoft.com/office/powerpoint/2010/main" val="1716682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3" name="Attēls 2" descr="Attēls, kurā ir glezna, māksla, vizuālā māksla, modernā māksla&#10;&#10;Mākslīgā intelekta ģenerētais saturs var būt nepareizs.">
            <a:extLst>
              <a:ext uri="{FF2B5EF4-FFF2-40B4-BE49-F238E27FC236}">
                <a16:creationId xmlns:a16="http://schemas.microsoft.com/office/drawing/2014/main" id="{61A58F8F-06BD-3038-8FDA-58A96A4AA57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10799" y="0"/>
            <a:ext cx="6138642" cy="6089921"/>
          </a:xfrm>
          <a:prstGeom prst="rect">
            <a:avLst/>
          </a:prstGeom>
        </p:spPr>
      </p:pic>
      <p:sp>
        <p:nvSpPr>
          <p:cNvPr id="4" name="TextBox 3">
            <a:extLst>
              <a:ext uri="{FF2B5EF4-FFF2-40B4-BE49-F238E27FC236}">
                <a16:creationId xmlns:a16="http://schemas.microsoft.com/office/drawing/2014/main" id="{333BDC1E-B719-5405-536E-56C4D5055B52}"/>
              </a:ext>
            </a:extLst>
          </p:cNvPr>
          <p:cNvSpPr txBox="1"/>
          <p:nvPr/>
        </p:nvSpPr>
        <p:spPr>
          <a:xfrm>
            <a:off x="7403102" y="444518"/>
            <a:ext cx="3908467" cy="5575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90000"/>
                  </a:schemeClr>
                </a:solidFill>
              </a:rPr>
              <a:t>klasisks  klusās dabas komponējums ar vienu flīžu kompozīciju uzstādījuma centrā; </a:t>
            </a:r>
          </a:p>
          <a:p>
            <a:pPr marL="285750" indent="-285750">
              <a:lnSpc>
                <a:spcPct val="150000"/>
              </a:lnSpc>
              <a:buFont typeface="Arial" panose="020B0604020202020204" pitchFamily="34" charset="0"/>
              <a:buChar char="•"/>
            </a:pPr>
            <a:r>
              <a:rPr lang="lv-LV" sz="2000" dirty="0">
                <a:solidFill>
                  <a:schemeClr val="bg2">
                    <a:lumMod val="90000"/>
                  </a:schemeClr>
                </a:solidFill>
              </a:rPr>
              <a:t> kompozīcijas risinājums, atainojot  kluso dabu ar izteiksmīgiem, ritmiskiem  otas ornamentāliem triepieniem;</a:t>
            </a:r>
          </a:p>
          <a:p>
            <a:pPr marL="285750" indent="-285750">
              <a:lnSpc>
                <a:spcPct val="150000"/>
              </a:lnSpc>
              <a:buFont typeface="Arial" panose="020B0604020202020204" pitchFamily="34" charset="0"/>
              <a:buChar char="•"/>
            </a:pPr>
            <a:r>
              <a:rPr lang="lv-LV" sz="2000" dirty="0">
                <a:solidFill>
                  <a:schemeClr val="bg2">
                    <a:lumMod val="90000"/>
                  </a:schemeClr>
                </a:solidFill>
              </a:rPr>
              <a:t>kontrast - krāsu kolorīta atainojums, ievērojot silti - vēso attiecību nosacījumu.</a:t>
            </a:r>
            <a:endParaRPr lang="en-US" sz="2000" dirty="0">
              <a:solidFill>
                <a:schemeClr val="bg2">
                  <a:lumMod val="90000"/>
                </a:schemeClr>
              </a:solidFill>
            </a:endParaRPr>
          </a:p>
        </p:txBody>
      </p:sp>
      <p:sp>
        <p:nvSpPr>
          <p:cNvPr id="5" name="TextBox 4">
            <a:extLst>
              <a:ext uri="{FF2B5EF4-FFF2-40B4-BE49-F238E27FC236}">
                <a16:creationId xmlns:a16="http://schemas.microsoft.com/office/drawing/2014/main" id="{FA8E98D3-8EA7-FD39-CB9C-64A0B3DCFB3C}"/>
              </a:ext>
            </a:extLst>
          </p:cNvPr>
          <p:cNvSpPr txBox="1"/>
          <p:nvPr/>
        </p:nvSpPr>
        <p:spPr>
          <a:xfrm>
            <a:off x="-223736" y="6187197"/>
            <a:ext cx="9260730" cy="496996"/>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Samanta Cekule, kartons, guaša, 50 / 50 cm, 1. k. KOM, ped. I. Onževa</a:t>
            </a:r>
            <a:endParaRPr lang="en-US" sz="2000" dirty="0">
              <a:solidFill>
                <a:schemeClr val="bg1">
                  <a:lumMod val="65000"/>
                </a:schemeClr>
              </a:solidFill>
            </a:endParaRPr>
          </a:p>
        </p:txBody>
      </p:sp>
    </p:spTree>
    <p:extLst>
      <p:ext uri="{BB962C8B-B14F-4D97-AF65-F5344CB8AC3E}">
        <p14:creationId xmlns:p14="http://schemas.microsoft.com/office/powerpoint/2010/main" val="4039200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76000"/>
          </a:schemeClr>
        </a:solidFill>
        <a:effectLst/>
      </p:bgPr>
    </p:bg>
    <p:spTree>
      <p:nvGrpSpPr>
        <p:cNvPr id="1" name=""/>
        <p:cNvGrpSpPr/>
        <p:nvPr/>
      </p:nvGrpSpPr>
      <p:grpSpPr>
        <a:xfrm>
          <a:off x="0" y="0"/>
          <a:ext cx="0" cy="0"/>
          <a:chOff x="0" y="0"/>
          <a:chExt cx="0" cy="0"/>
        </a:xfrm>
      </p:grpSpPr>
      <p:pic>
        <p:nvPicPr>
          <p:cNvPr id="3" name="Attēls 2" descr="Attēls, kurā ir māksla, glezna, vizuālā māksla, radošās mākslas&#10;&#10;Mākslīgā intelekta ģenerētais saturs var būt nepareizs.">
            <a:extLst>
              <a:ext uri="{FF2B5EF4-FFF2-40B4-BE49-F238E27FC236}">
                <a16:creationId xmlns:a16="http://schemas.microsoft.com/office/drawing/2014/main" id="{46C3B9EE-7143-379E-2C9E-27A7752F622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34483" y="0"/>
            <a:ext cx="6059704" cy="6108971"/>
          </a:xfrm>
          <a:prstGeom prst="rect">
            <a:avLst/>
          </a:prstGeom>
        </p:spPr>
      </p:pic>
      <p:sp>
        <p:nvSpPr>
          <p:cNvPr id="4" name="TextBox 3">
            <a:extLst>
              <a:ext uri="{FF2B5EF4-FFF2-40B4-BE49-F238E27FC236}">
                <a16:creationId xmlns:a16="http://schemas.microsoft.com/office/drawing/2014/main" id="{F59006E7-DC7D-3292-23AE-8480D668DC9B}"/>
              </a:ext>
            </a:extLst>
          </p:cNvPr>
          <p:cNvSpPr txBox="1"/>
          <p:nvPr/>
        </p:nvSpPr>
        <p:spPr>
          <a:xfrm>
            <a:off x="7529562" y="679398"/>
            <a:ext cx="3908467" cy="51136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solidFill>
                  <a:schemeClr val="bg2">
                    <a:lumMod val="90000"/>
                  </a:schemeClr>
                </a:solidFill>
              </a:rPr>
              <a:t>klasisks  klusās dabas </a:t>
            </a:r>
            <a:r>
              <a:rPr lang="lv-LV" sz="2000" dirty="0" err="1">
                <a:solidFill>
                  <a:schemeClr val="bg2">
                    <a:lumMod val="90000"/>
                  </a:schemeClr>
                </a:solidFill>
              </a:rPr>
              <a:t>iekomponējums</a:t>
            </a:r>
            <a:r>
              <a:rPr lang="lv-LV" sz="2000" dirty="0">
                <a:solidFill>
                  <a:schemeClr val="bg2">
                    <a:lumMod val="90000"/>
                  </a:schemeClr>
                </a:solidFill>
              </a:rPr>
              <a:t> ar vienu flīžu kompozīciju; </a:t>
            </a:r>
          </a:p>
          <a:p>
            <a:pPr marL="285750" indent="-285750">
              <a:lnSpc>
                <a:spcPct val="150000"/>
              </a:lnSpc>
              <a:buFont typeface="Arial" panose="020B0604020202020204" pitchFamily="34" charset="0"/>
              <a:buChar char="•"/>
            </a:pPr>
            <a:r>
              <a:rPr lang="lv-LV" sz="2000" dirty="0">
                <a:solidFill>
                  <a:schemeClr val="bg2">
                    <a:lumMod val="90000"/>
                  </a:schemeClr>
                </a:solidFill>
              </a:rPr>
              <a:t> ornamentālu formu atainojums  ar izteiksmīgu līniju  kontrast - krāsu dominantēm;</a:t>
            </a:r>
          </a:p>
          <a:p>
            <a:pPr marL="285750" indent="-285750">
              <a:lnSpc>
                <a:spcPct val="150000"/>
              </a:lnSpc>
              <a:buFont typeface="Arial" panose="020B0604020202020204" pitchFamily="34" charset="0"/>
              <a:buChar char="•"/>
            </a:pPr>
            <a:r>
              <a:rPr lang="lv-LV" sz="2000" dirty="0">
                <a:solidFill>
                  <a:schemeClr val="bg2">
                    <a:lumMod val="90000"/>
                  </a:schemeClr>
                </a:solidFill>
              </a:rPr>
              <a:t>kontrast - krāsu kolorīta atainojums, ievērojot silti – vēso un pret - krāsu kolorīta attiecību nosacījumu.</a:t>
            </a:r>
            <a:endParaRPr lang="en-US" sz="2000" dirty="0">
              <a:solidFill>
                <a:schemeClr val="bg2">
                  <a:lumMod val="90000"/>
                </a:schemeClr>
              </a:solidFill>
            </a:endParaRPr>
          </a:p>
        </p:txBody>
      </p:sp>
      <p:sp>
        <p:nvSpPr>
          <p:cNvPr id="5" name="TextBox 4">
            <a:extLst>
              <a:ext uri="{FF2B5EF4-FFF2-40B4-BE49-F238E27FC236}">
                <a16:creationId xmlns:a16="http://schemas.microsoft.com/office/drawing/2014/main" id="{A3115789-EC81-4B44-0096-B4E136EA5BE3}"/>
              </a:ext>
            </a:extLst>
          </p:cNvPr>
          <p:cNvSpPr txBox="1"/>
          <p:nvPr/>
        </p:nvSpPr>
        <p:spPr>
          <a:xfrm>
            <a:off x="211626" y="6264613"/>
            <a:ext cx="9973233" cy="496996"/>
          </a:xfrm>
          <a:prstGeom prst="rect">
            <a:avLst/>
          </a:prstGeom>
          <a:noFill/>
        </p:spPr>
        <p:txBody>
          <a:bodyPr wrap="square" rtlCol="0">
            <a:spAutoFit/>
          </a:bodyPr>
          <a:lstStyle/>
          <a:p>
            <a:pPr algn="ctr">
              <a:lnSpc>
                <a:spcPct val="150000"/>
              </a:lnSpc>
            </a:pPr>
            <a:r>
              <a:rPr lang="lv-LV" sz="2000" dirty="0">
                <a:solidFill>
                  <a:schemeClr val="tx2">
                    <a:lumMod val="60000"/>
                    <a:lumOff val="40000"/>
                  </a:schemeClr>
                </a:solidFill>
              </a:rPr>
              <a:t>Laura Madlēna </a:t>
            </a:r>
            <a:r>
              <a:rPr lang="lv-LV" sz="2000" dirty="0" err="1">
                <a:solidFill>
                  <a:schemeClr val="tx2">
                    <a:lumMod val="60000"/>
                    <a:lumOff val="40000"/>
                  </a:schemeClr>
                </a:solidFill>
              </a:rPr>
              <a:t>Jaundzema</a:t>
            </a:r>
            <a:r>
              <a:rPr lang="lv-LV" sz="2000" dirty="0">
                <a:solidFill>
                  <a:schemeClr val="tx2">
                    <a:lumMod val="60000"/>
                    <a:lumOff val="40000"/>
                  </a:schemeClr>
                </a:solidFill>
              </a:rPr>
              <a:t>, kartons, akrils, 50 / 50 cm, 1. k., MG, ped. I. Onževa</a:t>
            </a:r>
            <a:endParaRPr lang="en-US" sz="2000" dirty="0">
              <a:solidFill>
                <a:schemeClr val="tx2">
                  <a:lumMod val="60000"/>
                  <a:lumOff val="40000"/>
                </a:schemeClr>
              </a:solidFill>
            </a:endParaRPr>
          </a:p>
        </p:txBody>
      </p:sp>
    </p:spTree>
    <p:extLst>
      <p:ext uri="{BB962C8B-B14F-4D97-AF65-F5344CB8AC3E}">
        <p14:creationId xmlns:p14="http://schemas.microsoft.com/office/powerpoint/2010/main" val="76358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638432-4660-A750-979B-5D1FBBE7DE87}"/>
              </a:ext>
            </a:extLst>
          </p:cNvPr>
          <p:cNvSpPr txBox="1"/>
          <p:nvPr/>
        </p:nvSpPr>
        <p:spPr>
          <a:xfrm>
            <a:off x="128497" y="6054804"/>
            <a:ext cx="10027179" cy="588559"/>
          </a:xfrm>
          <a:prstGeom prst="rect">
            <a:avLst/>
          </a:prstGeom>
          <a:noFill/>
        </p:spPr>
        <p:txBody>
          <a:bodyPr wrap="square" rtlCol="0">
            <a:spAutoFit/>
          </a:bodyPr>
          <a:lstStyle/>
          <a:p>
            <a:pPr algn="ctr">
              <a:lnSpc>
                <a:spcPct val="150000"/>
              </a:lnSpc>
            </a:pPr>
            <a:r>
              <a:rPr lang="lv-LV" sz="2400" dirty="0">
                <a:solidFill>
                  <a:schemeClr val="bg2">
                    <a:lumMod val="75000"/>
                  </a:schemeClr>
                </a:solidFill>
              </a:rPr>
              <a:t>Madara Eižvertiņa , kartons, akrils, 50 / 50 cm, 1. k., MG, ped. I. Onževa </a:t>
            </a:r>
            <a:endParaRPr lang="en-US" sz="2400" dirty="0">
              <a:solidFill>
                <a:schemeClr val="bg2">
                  <a:lumMod val="75000"/>
                </a:schemeClr>
              </a:solidFill>
            </a:endParaRPr>
          </a:p>
        </p:txBody>
      </p:sp>
      <p:sp>
        <p:nvSpPr>
          <p:cNvPr id="5" name="TextBox 4">
            <a:extLst>
              <a:ext uri="{FF2B5EF4-FFF2-40B4-BE49-F238E27FC236}">
                <a16:creationId xmlns:a16="http://schemas.microsoft.com/office/drawing/2014/main" id="{5369618F-2418-2DD7-9330-5DC0133ECD89}"/>
              </a:ext>
            </a:extLst>
          </p:cNvPr>
          <p:cNvSpPr txBox="1"/>
          <p:nvPr/>
        </p:nvSpPr>
        <p:spPr>
          <a:xfrm>
            <a:off x="7512093" y="1224149"/>
            <a:ext cx="3908467" cy="44665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400" dirty="0">
                <a:solidFill>
                  <a:schemeClr val="tx2">
                    <a:lumMod val="40000"/>
                    <a:lumOff val="60000"/>
                  </a:schemeClr>
                </a:solidFill>
              </a:rPr>
              <a:t>klusās dabas kompozīcijas risinājums, atainojot  kluso dabu ar ilustratīvu ornamentālu motīvu integrācijām;</a:t>
            </a:r>
          </a:p>
          <a:p>
            <a:pPr marL="285750" indent="-285750">
              <a:lnSpc>
                <a:spcPct val="150000"/>
              </a:lnSpc>
              <a:buFont typeface="Arial" panose="020B0604020202020204" pitchFamily="34" charset="0"/>
              <a:buChar char="•"/>
            </a:pPr>
            <a:r>
              <a:rPr lang="lv-LV" sz="2400" dirty="0">
                <a:solidFill>
                  <a:schemeClr val="tx2">
                    <a:lumMod val="40000"/>
                    <a:lumOff val="60000"/>
                  </a:schemeClr>
                </a:solidFill>
              </a:rPr>
              <a:t>kontrast - krāsu kolorīta atainojums, ievērojot silti - vēso attiecību nosacījumu.</a:t>
            </a:r>
            <a:endParaRPr lang="en-US" sz="2400" dirty="0">
              <a:solidFill>
                <a:schemeClr val="tx2">
                  <a:lumMod val="40000"/>
                  <a:lumOff val="60000"/>
                </a:schemeClr>
              </a:solidFill>
            </a:endParaRPr>
          </a:p>
        </p:txBody>
      </p:sp>
      <p:pic>
        <p:nvPicPr>
          <p:cNvPr id="7" name="Attēls 6" descr="Attēls, kurā ir māksla, glezna, vizuālā māksla, modernā māksla&#10;&#10;Mākslīgā intelekta ģenerētais saturs var būt nepareizs.">
            <a:extLst>
              <a:ext uri="{FF2B5EF4-FFF2-40B4-BE49-F238E27FC236}">
                <a16:creationId xmlns:a16="http://schemas.microsoft.com/office/drawing/2014/main" id="{D39805DC-7A8F-5275-CF58-47E1B6FC8D2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48687" y="33199"/>
            <a:ext cx="6052119" cy="6089685"/>
          </a:xfrm>
          <a:prstGeom prst="rect">
            <a:avLst/>
          </a:prstGeom>
        </p:spPr>
      </p:pic>
    </p:spTree>
    <p:extLst>
      <p:ext uri="{BB962C8B-B14F-4D97-AF65-F5344CB8AC3E}">
        <p14:creationId xmlns:p14="http://schemas.microsoft.com/office/powerpoint/2010/main" val="3982441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72000"/>
          </a:schemeClr>
        </a:solidFill>
        <a:effectLst/>
      </p:bgPr>
    </p:bg>
    <p:spTree>
      <p:nvGrpSpPr>
        <p:cNvPr id="1" name=""/>
        <p:cNvGrpSpPr/>
        <p:nvPr/>
      </p:nvGrpSpPr>
      <p:grpSpPr>
        <a:xfrm>
          <a:off x="0" y="0"/>
          <a:ext cx="0" cy="0"/>
          <a:chOff x="0" y="0"/>
          <a:chExt cx="0" cy="0"/>
        </a:xfrm>
      </p:grpSpPr>
      <p:pic>
        <p:nvPicPr>
          <p:cNvPr id="3" name="Attēls 2" descr="Attēls, kurā ir māksla, zīmējums, glezna, vizuālā māksla&#10;&#10;Mākslīgā intelekta ģenerētais saturs var būt nepareizs.">
            <a:extLst>
              <a:ext uri="{FF2B5EF4-FFF2-40B4-BE49-F238E27FC236}">
                <a16:creationId xmlns:a16="http://schemas.microsoft.com/office/drawing/2014/main" id="{80564304-0B74-CCB3-AD70-73412DE0208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34775" y="1005892"/>
            <a:ext cx="3722449" cy="3744772"/>
          </a:xfrm>
          <a:prstGeom prst="rect">
            <a:avLst/>
          </a:prstGeom>
        </p:spPr>
      </p:pic>
      <p:sp>
        <p:nvSpPr>
          <p:cNvPr id="4" name="Virsraksts 1">
            <a:extLst>
              <a:ext uri="{FF2B5EF4-FFF2-40B4-BE49-F238E27FC236}">
                <a16:creationId xmlns:a16="http://schemas.microsoft.com/office/drawing/2014/main" id="{F7FB9F8C-7F08-C397-2952-7E9D6F996A78}"/>
              </a:ext>
            </a:extLst>
          </p:cNvPr>
          <p:cNvSpPr txBox="1">
            <a:spLocks/>
          </p:cNvSpPr>
          <p:nvPr/>
        </p:nvSpPr>
        <p:spPr>
          <a:xfrm>
            <a:off x="340469" y="5000021"/>
            <a:ext cx="11410545" cy="141051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2800" dirty="0">
                <a:solidFill>
                  <a:schemeClr val="bg2">
                    <a:lumMod val="10000"/>
                  </a:schemeClr>
                </a:solidFill>
              </a:rPr>
              <a:t>Lisabonas flīžu ornamenta kompozīcijas un kolorīta risinājuma interpretācijas</a:t>
            </a:r>
            <a:endParaRPr lang="en-US" sz="2800" dirty="0">
              <a:solidFill>
                <a:schemeClr val="bg2">
                  <a:lumMod val="10000"/>
                </a:schemeClr>
              </a:solidFill>
            </a:endParaRPr>
          </a:p>
        </p:txBody>
      </p:sp>
      <p:pic>
        <p:nvPicPr>
          <p:cNvPr id="2" name="Attēls 1" descr="Attēls, kurā ir māksla, glezna, modernā māksla, vizuālā māksla&#10;&#10;Mākslīgā intelekta ģenerētais saturs var būt nepareizs.">
            <a:extLst>
              <a:ext uri="{FF2B5EF4-FFF2-40B4-BE49-F238E27FC236}">
                <a16:creationId xmlns:a16="http://schemas.microsoft.com/office/drawing/2014/main" id="{FE8A6519-C3BD-3C81-868B-616BEECDAA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78774" y="1005892"/>
            <a:ext cx="3772240" cy="3744772"/>
          </a:xfrm>
          <a:prstGeom prst="rect">
            <a:avLst/>
          </a:prstGeom>
        </p:spPr>
      </p:pic>
      <p:pic>
        <p:nvPicPr>
          <p:cNvPr id="5" name="Attēls 4" descr="Attēls, kurā ir māksla, glezna, vizuālā māksla, raksts&#10;&#10;Mākslīgā intelekta ģenerētais saturs var būt nepareizs.">
            <a:extLst>
              <a:ext uri="{FF2B5EF4-FFF2-40B4-BE49-F238E27FC236}">
                <a16:creationId xmlns:a16="http://schemas.microsoft.com/office/drawing/2014/main" id="{01FA3261-652C-172D-411F-9932F07B7F4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6234" y="1005891"/>
            <a:ext cx="3766992" cy="3744771"/>
          </a:xfrm>
          <a:prstGeom prst="rect">
            <a:avLst/>
          </a:prstGeom>
        </p:spPr>
      </p:pic>
    </p:spTree>
    <p:extLst>
      <p:ext uri="{BB962C8B-B14F-4D97-AF65-F5344CB8AC3E}">
        <p14:creationId xmlns:p14="http://schemas.microsoft.com/office/powerpoint/2010/main" val="1413154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Attēls 1" descr="Attēls, kurā ir māksla, glezna, vizuālā māksla, raksts&#10;&#10;Mākslīgā intelekta ģenerētais saturs var būt nepareizs.">
            <a:extLst>
              <a:ext uri="{FF2B5EF4-FFF2-40B4-BE49-F238E27FC236}">
                <a16:creationId xmlns:a16="http://schemas.microsoft.com/office/drawing/2014/main" id="{8F9C6426-2847-0BB0-94B0-2D9D908CFB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4681" y="13784"/>
            <a:ext cx="3443591" cy="6844216"/>
          </a:xfrm>
          <a:prstGeom prst="rect">
            <a:avLst/>
          </a:prstGeom>
        </p:spPr>
      </p:pic>
      <p:pic>
        <p:nvPicPr>
          <p:cNvPr id="3" name="Attēls 2" descr="Attēls, kurā ir māksla, glezna, modernā māksla, raksts&#10;&#10;Mākslīgā intelekta ģenerētais saturs var būt nepareizs.">
            <a:extLst>
              <a:ext uri="{FF2B5EF4-FFF2-40B4-BE49-F238E27FC236}">
                <a16:creationId xmlns:a16="http://schemas.microsoft.com/office/drawing/2014/main" id="{705C17AF-1C55-D46B-F954-E4DADF55FA7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48169" y="41351"/>
            <a:ext cx="3280668" cy="6789082"/>
          </a:xfrm>
          <a:prstGeom prst="rect">
            <a:avLst/>
          </a:prstGeom>
        </p:spPr>
      </p:pic>
      <p:pic>
        <p:nvPicPr>
          <p:cNvPr id="4" name="Attēls 3" descr="Attēls, kurā ir māksla, glezna, modernā māksla, raksts&#10;&#10;Mākslīgā intelekta ģenerētais saturs var būt nepareizs.">
            <a:extLst>
              <a:ext uri="{FF2B5EF4-FFF2-40B4-BE49-F238E27FC236}">
                <a16:creationId xmlns:a16="http://schemas.microsoft.com/office/drawing/2014/main" id="{538E50C9-A95C-9652-1012-DC6677C0C3D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59754" y="3373062"/>
            <a:ext cx="3348291" cy="3443587"/>
          </a:xfrm>
          <a:prstGeom prst="rect">
            <a:avLst/>
          </a:prstGeom>
        </p:spPr>
      </p:pic>
      <p:pic>
        <p:nvPicPr>
          <p:cNvPr id="6" name="Attēls 5" descr="Attēls, kurā ir māksla, glezna, vizuālā māksla, raksts&#10;&#10;Mākslīgā intelekta ģenerētais saturs var būt nepareizs.">
            <a:extLst>
              <a:ext uri="{FF2B5EF4-FFF2-40B4-BE49-F238E27FC236}">
                <a16:creationId xmlns:a16="http://schemas.microsoft.com/office/drawing/2014/main" id="{B4911DA9-DBE6-0E0D-9AD8-F4BC8C75814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416790" y="41351"/>
            <a:ext cx="3358419" cy="3344188"/>
          </a:xfrm>
          <a:prstGeom prst="rect">
            <a:avLst/>
          </a:prstGeom>
        </p:spPr>
      </p:pic>
    </p:spTree>
    <p:extLst>
      <p:ext uri="{BB962C8B-B14F-4D97-AF65-F5344CB8AC3E}">
        <p14:creationId xmlns:p14="http://schemas.microsoft.com/office/powerpoint/2010/main" val="336879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alpha val="84000"/>
          </a:schemeClr>
        </a:solidFill>
        <a:effectLst/>
      </p:bgPr>
    </p:bg>
    <p:spTree>
      <p:nvGrpSpPr>
        <p:cNvPr id="1" name="">
          <a:extLst>
            <a:ext uri="{FF2B5EF4-FFF2-40B4-BE49-F238E27FC236}">
              <a16:creationId xmlns:a16="http://schemas.microsoft.com/office/drawing/2014/main" id="{32298D5D-0A90-2307-A7CB-4A11E6898F0E}"/>
            </a:ext>
          </a:extLst>
        </p:cNvPr>
        <p:cNvGrpSpPr/>
        <p:nvPr/>
      </p:nvGrpSpPr>
      <p:grpSpPr>
        <a:xfrm>
          <a:off x="0" y="0"/>
          <a:ext cx="0" cy="0"/>
          <a:chOff x="0" y="0"/>
          <a:chExt cx="0" cy="0"/>
        </a:xfrm>
      </p:grpSpPr>
      <p:pic>
        <p:nvPicPr>
          <p:cNvPr id="2" name="Content Placeholder 11" descr="A blue and yellow tile&#10;&#10;AI-generated content may be incorrect.">
            <a:extLst>
              <a:ext uri="{FF2B5EF4-FFF2-40B4-BE49-F238E27FC236}">
                <a16:creationId xmlns:a16="http://schemas.microsoft.com/office/drawing/2014/main" id="{4F39E47D-E4E7-AE25-DAB4-208763AE0981}"/>
              </a:ext>
            </a:extLst>
          </p:cNvPr>
          <p:cNvPicPr>
            <a:picLocks noChangeAspect="1"/>
          </p:cNvPicPr>
          <p:nvPr/>
        </p:nvPicPr>
        <p:blipFill>
          <a:blip r:embed="rId2" cstate="email">
            <a:extLst>
              <a:ext uri="{28A0092B-C50C-407E-A947-70E740481C1C}">
                <a14:useLocalDpi xmlns:a14="http://schemas.microsoft.com/office/drawing/2010/main"/>
              </a:ext>
            </a:extLst>
          </a:blip>
          <a:srcRect r="-453"/>
          <a:stretch/>
        </p:blipFill>
        <p:spPr>
          <a:xfrm>
            <a:off x="7889646" y="743007"/>
            <a:ext cx="3822174" cy="3602956"/>
          </a:xfrm>
          <a:prstGeom prst="rect">
            <a:avLst/>
          </a:prstGeom>
        </p:spPr>
      </p:pic>
      <p:pic>
        <p:nvPicPr>
          <p:cNvPr id="5" name="Content Placeholder 11" descr="A blue and yellow tile&#10;&#10;AI-generated content may be incorrect.">
            <a:extLst>
              <a:ext uri="{FF2B5EF4-FFF2-40B4-BE49-F238E27FC236}">
                <a16:creationId xmlns:a16="http://schemas.microsoft.com/office/drawing/2014/main" id="{C857C54B-7829-E8A1-A62F-A68870AD8C83}"/>
              </a:ext>
            </a:extLst>
          </p:cNvPr>
          <p:cNvPicPr>
            <a:picLocks noChangeAspect="1"/>
          </p:cNvPicPr>
          <p:nvPr/>
        </p:nvPicPr>
        <p:blipFill>
          <a:blip r:embed="rId3" cstate="email">
            <a:extLst>
              <a:ext uri="{28A0092B-C50C-407E-A947-70E740481C1C}">
                <a14:useLocalDpi xmlns:a14="http://schemas.microsoft.com/office/drawing/2010/main"/>
              </a:ext>
            </a:extLst>
          </a:blip>
          <a:srcRect l="-1904"/>
          <a:stretch/>
        </p:blipFill>
        <p:spPr>
          <a:xfrm>
            <a:off x="4140015" y="2487227"/>
            <a:ext cx="1919572" cy="1883546"/>
          </a:xfrm>
          <a:prstGeom prst="rect">
            <a:avLst/>
          </a:prstGeom>
        </p:spPr>
      </p:pic>
      <p:sp>
        <p:nvSpPr>
          <p:cNvPr id="6" name="TextBox 5">
            <a:extLst>
              <a:ext uri="{FF2B5EF4-FFF2-40B4-BE49-F238E27FC236}">
                <a16:creationId xmlns:a16="http://schemas.microsoft.com/office/drawing/2014/main" id="{BC95F930-D399-9A9D-3213-199B3F0B6141}"/>
              </a:ext>
            </a:extLst>
          </p:cNvPr>
          <p:cNvSpPr txBox="1"/>
          <p:nvPr/>
        </p:nvSpPr>
        <p:spPr>
          <a:xfrm>
            <a:off x="2037079" y="4683784"/>
            <a:ext cx="9295644" cy="1685846"/>
          </a:xfrm>
          <a:prstGeom prst="rect">
            <a:avLst/>
          </a:prstGeom>
          <a:noFill/>
        </p:spPr>
        <p:txBody>
          <a:bodyPr wrap="square" rtlCol="0">
            <a:spAutoFit/>
          </a:bodyPr>
          <a:lstStyle/>
          <a:p>
            <a:pPr algn="ctr">
              <a:lnSpc>
                <a:spcPct val="150000"/>
              </a:lnSpc>
            </a:pPr>
            <a:r>
              <a:rPr lang="lv-LV" sz="2400" dirty="0">
                <a:solidFill>
                  <a:schemeClr val="bg1">
                    <a:lumMod val="85000"/>
                  </a:schemeClr>
                </a:solidFill>
              </a:rPr>
              <a:t>Četras identiskas ( 13,5 cm  / 13,5 cm )  dekoratīvas (</a:t>
            </a:r>
            <a:r>
              <a:rPr lang="lv-LV" sz="2400" dirty="0" err="1">
                <a:solidFill>
                  <a:schemeClr val="bg1">
                    <a:lumMod val="85000"/>
                  </a:schemeClr>
                </a:solidFill>
              </a:rPr>
              <a:t>azuležo</a:t>
            </a:r>
            <a:r>
              <a:rPr lang="lv-LV" sz="2400" dirty="0">
                <a:solidFill>
                  <a:schemeClr val="bg1">
                    <a:lumMod val="85000"/>
                  </a:schemeClr>
                </a:solidFill>
              </a:rPr>
              <a:t>) keramikas flīzes tika iegādātas Lisabonas krāmu tirgū, tās dažādi kombinējot var veidot ornamentālas  kompozīcijas. </a:t>
            </a:r>
            <a:endParaRPr lang="en-US" sz="2400" dirty="0">
              <a:solidFill>
                <a:schemeClr val="bg1">
                  <a:lumMod val="85000"/>
                </a:schemeClr>
              </a:solidFill>
            </a:endParaRPr>
          </a:p>
        </p:txBody>
      </p:sp>
      <p:pic>
        <p:nvPicPr>
          <p:cNvPr id="7" name="Content Placeholder 11" descr="A blue and yellow tile&#10;&#10;AI-generated content may be incorrect.">
            <a:extLst>
              <a:ext uri="{FF2B5EF4-FFF2-40B4-BE49-F238E27FC236}">
                <a16:creationId xmlns:a16="http://schemas.microsoft.com/office/drawing/2014/main" id="{34BFBEFE-1FE5-297D-5114-3A7221952172}"/>
              </a:ext>
            </a:extLst>
          </p:cNvPr>
          <p:cNvPicPr>
            <a:picLocks noChangeAspect="1"/>
          </p:cNvPicPr>
          <p:nvPr/>
        </p:nvPicPr>
        <p:blipFill>
          <a:blip r:embed="rId4" cstate="email">
            <a:extLst>
              <a:ext uri="{28A0092B-C50C-407E-A947-70E740481C1C}">
                <a14:useLocalDpi xmlns:a14="http://schemas.microsoft.com/office/drawing/2010/main"/>
              </a:ext>
            </a:extLst>
          </a:blip>
          <a:srcRect l="-1904"/>
          <a:stretch/>
        </p:blipFill>
        <p:spPr>
          <a:xfrm rot="10800000">
            <a:off x="6010950" y="724653"/>
            <a:ext cx="1922230" cy="1886155"/>
          </a:xfrm>
          <a:prstGeom prst="rect">
            <a:avLst/>
          </a:prstGeom>
        </p:spPr>
      </p:pic>
      <p:pic>
        <p:nvPicPr>
          <p:cNvPr id="8" name="Content Placeholder 11" descr="A blue and yellow tile&#10;&#10;AI-generated content may be incorrect.">
            <a:extLst>
              <a:ext uri="{FF2B5EF4-FFF2-40B4-BE49-F238E27FC236}">
                <a16:creationId xmlns:a16="http://schemas.microsoft.com/office/drawing/2014/main" id="{578628BE-1385-8C8C-2C64-5BE3A597F32C}"/>
              </a:ext>
            </a:extLst>
          </p:cNvPr>
          <p:cNvPicPr>
            <a:picLocks noChangeAspect="1"/>
          </p:cNvPicPr>
          <p:nvPr/>
        </p:nvPicPr>
        <p:blipFill>
          <a:blip r:embed="rId5" cstate="email">
            <a:extLst>
              <a:ext uri="{28A0092B-C50C-407E-A947-70E740481C1C}">
                <a14:useLocalDpi xmlns:a14="http://schemas.microsoft.com/office/drawing/2010/main"/>
              </a:ext>
            </a:extLst>
          </a:blip>
          <a:srcRect l="-1904"/>
          <a:stretch/>
        </p:blipFill>
        <p:spPr>
          <a:xfrm rot="16200000">
            <a:off x="4155922" y="740086"/>
            <a:ext cx="1814928" cy="1846741"/>
          </a:xfrm>
          <a:prstGeom prst="rect">
            <a:avLst/>
          </a:prstGeom>
        </p:spPr>
      </p:pic>
      <p:pic>
        <p:nvPicPr>
          <p:cNvPr id="9" name="Content Placeholder 11" descr="A blue and yellow tile&#10;&#10;AI-generated content may be incorrect.">
            <a:extLst>
              <a:ext uri="{FF2B5EF4-FFF2-40B4-BE49-F238E27FC236}">
                <a16:creationId xmlns:a16="http://schemas.microsoft.com/office/drawing/2014/main" id="{13D9E489-0D42-2924-889B-4BFB6BE1A113}"/>
              </a:ext>
            </a:extLst>
          </p:cNvPr>
          <p:cNvPicPr>
            <a:picLocks noChangeAspect="1"/>
          </p:cNvPicPr>
          <p:nvPr/>
        </p:nvPicPr>
        <p:blipFill>
          <a:blip r:embed="rId6" cstate="email">
            <a:extLst>
              <a:ext uri="{28A0092B-C50C-407E-A947-70E740481C1C}">
                <a14:useLocalDpi xmlns:a14="http://schemas.microsoft.com/office/drawing/2010/main"/>
              </a:ext>
            </a:extLst>
          </a:blip>
          <a:srcRect l="-1904"/>
          <a:stretch/>
        </p:blipFill>
        <p:spPr>
          <a:xfrm rot="10800000" flipV="1">
            <a:off x="6096000" y="2582946"/>
            <a:ext cx="1796737" cy="1763017"/>
          </a:xfrm>
          <a:prstGeom prst="rect">
            <a:avLst/>
          </a:prstGeom>
        </p:spPr>
      </p:pic>
      <p:pic>
        <p:nvPicPr>
          <p:cNvPr id="10" name="Content Placeholder 11" descr="A blue and yellow tile&#10;&#10;AI-generated content may be incorrect.">
            <a:extLst>
              <a:ext uri="{FF2B5EF4-FFF2-40B4-BE49-F238E27FC236}">
                <a16:creationId xmlns:a16="http://schemas.microsoft.com/office/drawing/2014/main" id="{DC0B9E1D-1919-6687-7255-B0740A916459}"/>
              </a:ext>
            </a:extLst>
          </p:cNvPr>
          <p:cNvPicPr>
            <a:picLocks noChangeAspect="1"/>
          </p:cNvPicPr>
          <p:nvPr/>
        </p:nvPicPr>
        <p:blipFill>
          <a:blip r:embed="rId7" cstate="email">
            <a:extLst>
              <a:ext uri="{28A0092B-C50C-407E-A947-70E740481C1C}">
                <a14:useLocalDpi xmlns:a14="http://schemas.microsoft.com/office/drawing/2010/main"/>
              </a:ext>
            </a:extLst>
          </a:blip>
          <a:srcRect l="-1904"/>
          <a:stretch/>
        </p:blipFill>
        <p:spPr>
          <a:xfrm rot="10800000">
            <a:off x="1040923" y="4760479"/>
            <a:ext cx="1024936" cy="1005700"/>
          </a:xfrm>
          <a:prstGeom prst="rect">
            <a:avLst/>
          </a:prstGeom>
        </p:spPr>
      </p:pic>
      <p:pic>
        <p:nvPicPr>
          <p:cNvPr id="11" name="Content Placeholder 11" descr="A blue and yellow tile&#10;&#10;AI-generated content may be incorrect.">
            <a:extLst>
              <a:ext uri="{FF2B5EF4-FFF2-40B4-BE49-F238E27FC236}">
                <a16:creationId xmlns:a16="http://schemas.microsoft.com/office/drawing/2014/main" id="{42077C2D-2847-2ED0-72C3-B55C9D1D5EEC}"/>
              </a:ext>
            </a:extLst>
          </p:cNvPr>
          <p:cNvPicPr>
            <a:picLocks noChangeAspect="1"/>
          </p:cNvPicPr>
          <p:nvPr/>
        </p:nvPicPr>
        <p:blipFill>
          <a:blip r:embed="rId8" cstate="email">
            <a:extLst>
              <a:ext uri="{28A0092B-C50C-407E-A947-70E740481C1C}">
                <a14:useLocalDpi xmlns:a14="http://schemas.microsoft.com/office/drawing/2010/main"/>
              </a:ext>
            </a:extLst>
          </a:blip>
          <a:srcRect l="-1904"/>
          <a:stretch/>
        </p:blipFill>
        <p:spPr>
          <a:xfrm flipV="1">
            <a:off x="2290915" y="743008"/>
            <a:ext cx="1841463" cy="1806903"/>
          </a:xfrm>
          <a:prstGeom prst="rect">
            <a:avLst/>
          </a:prstGeom>
        </p:spPr>
      </p:pic>
      <p:pic>
        <p:nvPicPr>
          <p:cNvPr id="12" name="Content Placeholder 11" descr="A blue and yellow tile&#10;&#10;AI-generated content may be incorrect.">
            <a:extLst>
              <a:ext uri="{FF2B5EF4-FFF2-40B4-BE49-F238E27FC236}">
                <a16:creationId xmlns:a16="http://schemas.microsoft.com/office/drawing/2014/main" id="{18E6A19F-5EAC-0BB4-D734-DB2E8127B2D9}"/>
              </a:ext>
            </a:extLst>
          </p:cNvPr>
          <p:cNvPicPr>
            <a:picLocks noChangeAspect="1"/>
          </p:cNvPicPr>
          <p:nvPr/>
        </p:nvPicPr>
        <p:blipFill>
          <a:blip r:embed="rId9" cstate="email">
            <a:extLst>
              <a:ext uri="{28A0092B-C50C-407E-A947-70E740481C1C}">
                <a14:useLocalDpi xmlns:a14="http://schemas.microsoft.com/office/drawing/2010/main"/>
              </a:ext>
            </a:extLst>
          </a:blip>
          <a:srcRect l="-1904"/>
          <a:stretch/>
        </p:blipFill>
        <p:spPr>
          <a:xfrm rot="5400000" flipV="1">
            <a:off x="2304572" y="2526464"/>
            <a:ext cx="1857331" cy="1822473"/>
          </a:xfrm>
          <a:prstGeom prst="rect">
            <a:avLst/>
          </a:prstGeom>
        </p:spPr>
      </p:pic>
      <p:pic>
        <p:nvPicPr>
          <p:cNvPr id="13" name="Content Placeholder 11" descr="A blue and yellow tile&#10;&#10;AI-generated content may be incorrect.">
            <a:extLst>
              <a:ext uri="{FF2B5EF4-FFF2-40B4-BE49-F238E27FC236}">
                <a16:creationId xmlns:a16="http://schemas.microsoft.com/office/drawing/2014/main" id="{EBBA97A1-D2DF-1CFB-6D9B-4783235F8E38}"/>
              </a:ext>
            </a:extLst>
          </p:cNvPr>
          <p:cNvPicPr>
            <a:picLocks noChangeAspect="1"/>
          </p:cNvPicPr>
          <p:nvPr/>
        </p:nvPicPr>
        <p:blipFill>
          <a:blip r:embed="rId8" cstate="email">
            <a:extLst>
              <a:ext uri="{28A0092B-C50C-407E-A947-70E740481C1C}">
                <a14:useLocalDpi xmlns:a14="http://schemas.microsoft.com/office/drawing/2010/main"/>
              </a:ext>
            </a:extLst>
          </a:blip>
          <a:srcRect l="-1904"/>
          <a:stretch/>
        </p:blipFill>
        <p:spPr>
          <a:xfrm rot="10800000" flipV="1">
            <a:off x="502512" y="2561003"/>
            <a:ext cx="1841462" cy="1806902"/>
          </a:xfrm>
          <a:prstGeom prst="rect">
            <a:avLst/>
          </a:prstGeom>
        </p:spPr>
      </p:pic>
      <p:pic>
        <p:nvPicPr>
          <p:cNvPr id="14" name="Content Placeholder 11" descr="A blue and yellow tile&#10;&#10;AI-generated content may be incorrect.">
            <a:extLst>
              <a:ext uri="{FF2B5EF4-FFF2-40B4-BE49-F238E27FC236}">
                <a16:creationId xmlns:a16="http://schemas.microsoft.com/office/drawing/2014/main" id="{C87AB5B0-E224-E0CA-CEA9-6F5BCE871028}"/>
              </a:ext>
            </a:extLst>
          </p:cNvPr>
          <p:cNvPicPr>
            <a:picLocks noChangeAspect="1"/>
          </p:cNvPicPr>
          <p:nvPr/>
        </p:nvPicPr>
        <p:blipFill>
          <a:blip r:embed="rId10" cstate="email">
            <a:extLst>
              <a:ext uri="{28A0092B-C50C-407E-A947-70E740481C1C}">
                <a14:useLocalDpi xmlns:a14="http://schemas.microsoft.com/office/drawing/2010/main"/>
              </a:ext>
            </a:extLst>
          </a:blip>
          <a:srcRect l="-1904"/>
          <a:stretch/>
        </p:blipFill>
        <p:spPr>
          <a:xfrm rot="16200000" flipV="1">
            <a:off x="447446" y="760628"/>
            <a:ext cx="1877734" cy="1842494"/>
          </a:xfrm>
          <a:prstGeom prst="rect">
            <a:avLst/>
          </a:prstGeom>
        </p:spPr>
      </p:pic>
    </p:spTree>
    <p:extLst>
      <p:ext uri="{BB962C8B-B14F-4D97-AF65-F5344CB8AC3E}">
        <p14:creationId xmlns:p14="http://schemas.microsoft.com/office/powerpoint/2010/main" val="183941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Attēls 2" descr="Attēls, kurā ir māksla, glezna, motīvs, raksts&#10;&#10;Mākslīgā intelekta ģenerētais saturs var būt nepareizs.">
            <a:extLst>
              <a:ext uri="{FF2B5EF4-FFF2-40B4-BE49-F238E27FC236}">
                <a16:creationId xmlns:a16="http://schemas.microsoft.com/office/drawing/2014/main" id="{8EECE4BA-026F-CBC2-0F6D-D13F0AD2E21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88321" y="375464"/>
            <a:ext cx="5355328" cy="5374257"/>
          </a:xfrm>
          <a:prstGeom prst="rect">
            <a:avLst/>
          </a:prstGeom>
        </p:spPr>
      </p:pic>
      <p:pic>
        <p:nvPicPr>
          <p:cNvPr id="4" name="Attēls 3" descr="Attēls, kurā ir māksla, glezna, modernā māksla, vizuālā māksla&#10;&#10;Mākslīgā intelekta ģenerētais saturs var būt nepareizs.">
            <a:extLst>
              <a:ext uri="{FF2B5EF4-FFF2-40B4-BE49-F238E27FC236}">
                <a16:creationId xmlns:a16="http://schemas.microsoft.com/office/drawing/2014/main" id="{B4D29DBC-6321-4192-2EE7-64C3E0F5C2E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96566" y="375464"/>
            <a:ext cx="5413674" cy="5374256"/>
          </a:xfrm>
          <a:prstGeom prst="rect">
            <a:avLst/>
          </a:prstGeom>
        </p:spPr>
      </p:pic>
      <p:sp>
        <p:nvSpPr>
          <p:cNvPr id="2" name="TextBox 1">
            <a:extLst>
              <a:ext uri="{FF2B5EF4-FFF2-40B4-BE49-F238E27FC236}">
                <a16:creationId xmlns:a16="http://schemas.microsoft.com/office/drawing/2014/main" id="{99427862-48F3-F14B-A5C9-E0F57EFDAF6B}"/>
              </a:ext>
            </a:extLst>
          </p:cNvPr>
          <p:cNvSpPr txBox="1"/>
          <p:nvPr/>
        </p:nvSpPr>
        <p:spPr>
          <a:xfrm>
            <a:off x="635971" y="5854156"/>
            <a:ext cx="5460029" cy="872034"/>
          </a:xfrm>
          <a:prstGeom prst="rect">
            <a:avLst/>
          </a:prstGeom>
          <a:noFill/>
        </p:spPr>
        <p:txBody>
          <a:bodyPr wrap="square" rtlCol="0">
            <a:spAutoFit/>
          </a:bodyPr>
          <a:lstStyle/>
          <a:p>
            <a:pPr algn="ctr">
              <a:lnSpc>
                <a:spcPct val="150000"/>
              </a:lnSpc>
            </a:pPr>
            <a:r>
              <a:rPr lang="lv-LV" dirty="0">
                <a:solidFill>
                  <a:schemeClr val="bg2">
                    <a:lumMod val="75000"/>
                  </a:schemeClr>
                </a:solidFill>
              </a:rPr>
              <a:t>Laura Igaune, 30 /30 cm, kartons, guaša, </a:t>
            </a:r>
          </a:p>
          <a:p>
            <a:pPr algn="ctr">
              <a:lnSpc>
                <a:spcPct val="150000"/>
              </a:lnSpc>
            </a:pPr>
            <a:r>
              <a:rPr lang="lv-LV" dirty="0">
                <a:solidFill>
                  <a:schemeClr val="bg2">
                    <a:lumMod val="75000"/>
                  </a:schemeClr>
                </a:solidFill>
              </a:rPr>
              <a:t>2. k. KOM, ped. I. Onževa</a:t>
            </a:r>
            <a:endParaRPr lang="en-US" dirty="0">
              <a:solidFill>
                <a:schemeClr val="bg2">
                  <a:lumMod val="75000"/>
                </a:schemeClr>
              </a:solidFill>
            </a:endParaRPr>
          </a:p>
        </p:txBody>
      </p:sp>
      <p:sp>
        <p:nvSpPr>
          <p:cNvPr id="5" name="TextBox 4">
            <a:extLst>
              <a:ext uri="{FF2B5EF4-FFF2-40B4-BE49-F238E27FC236}">
                <a16:creationId xmlns:a16="http://schemas.microsoft.com/office/drawing/2014/main" id="{5CBFC524-A4BA-5A7E-24AC-A9B3BE134613}"/>
              </a:ext>
            </a:extLst>
          </p:cNvPr>
          <p:cNvSpPr txBox="1"/>
          <p:nvPr/>
        </p:nvSpPr>
        <p:spPr>
          <a:xfrm>
            <a:off x="5992686" y="5919005"/>
            <a:ext cx="5460029" cy="872034"/>
          </a:xfrm>
          <a:prstGeom prst="rect">
            <a:avLst/>
          </a:prstGeom>
          <a:noFill/>
        </p:spPr>
        <p:txBody>
          <a:bodyPr wrap="square" rtlCol="0">
            <a:spAutoFit/>
          </a:bodyPr>
          <a:lstStyle/>
          <a:p>
            <a:pPr algn="ctr">
              <a:lnSpc>
                <a:spcPct val="150000"/>
              </a:lnSpc>
            </a:pPr>
            <a:r>
              <a:rPr lang="lv-LV" dirty="0">
                <a:solidFill>
                  <a:schemeClr val="bg2">
                    <a:lumMod val="75000"/>
                  </a:schemeClr>
                </a:solidFill>
              </a:rPr>
              <a:t>Reina Brigita </a:t>
            </a:r>
            <a:r>
              <a:rPr lang="lv-LV" dirty="0" err="1">
                <a:solidFill>
                  <a:schemeClr val="bg2">
                    <a:lumMod val="75000"/>
                  </a:schemeClr>
                </a:solidFill>
              </a:rPr>
              <a:t>Turlaja</a:t>
            </a:r>
            <a:r>
              <a:rPr lang="lv-LV" dirty="0">
                <a:solidFill>
                  <a:schemeClr val="bg2">
                    <a:lumMod val="75000"/>
                  </a:schemeClr>
                </a:solidFill>
              </a:rPr>
              <a:t>, 30 / 30cm, kartons, akrils,</a:t>
            </a:r>
          </a:p>
          <a:p>
            <a:pPr algn="ctr">
              <a:lnSpc>
                <a:spcPct val="150000"/>
              </a:lnSpc>
            </a:pPr>
            <a:r>
              <a:rPr lang="lv-LV" dirty="0">
                <a:solidFill>
                  <a:schemeClr val="bg2">
                    <a:lumMod val="75000"/>
                  </a:schemeClr>
                </a:solidFill>
              </a:rPr>
              <a:t> 2. k. KOM, ped. I. Onževa</a:t>
            </a:r>
            <a:endParaRPr lang="en-US" dirty="0">
              <a:solidFill>
                <a:schemeClr val="bg2">
                  <a:lumMod val="75000"/>
                </a:schemeClr>
              </a:solidFill>
            </a:endParaRPr>
          </a:p>
        </p:txBody>
      </p:sp>
    </p:spTree>
    <p:extLst>
      <p:ext uri="{BB962C8B-B14F-4D97-AF65-F5344CB8AC3E}">
        <p14:creationId xmlns:p14="http://schemas.microsoft.com/office/powerpoint/2010/main" val="2950783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a:extLst>
            <a:ext uri="{FF2B5EF4-FFF2-40B4-BE49-F238E27FC236}">
              <a16:creationId xmlns:a16="http://schemas.microsoft.com/office/drawing/2014/main" id="{A8652EB3-AB2C-7606-5A3F-A40BA5352C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DCF10D7-9D72-F0BA-FD5E-145CDE91E116}"/>
              </a:ext>
            </a:extLst>
          </p:cNvPr>
          <p:cNvSpPr txBox="1"/>
          <p:nvPr/>
        </p:nvSpPr>
        <p:spPr>
          <a:xfrm>
            <a:off x="7033098" y="3394952"/>
            <a:ext cx="4017523" cy="1177047"/>
          </a:xfrm>
          <a:prstGeom prst="rect">
            <a:avLst/>
          </a:prstGeom>
          <a:noFill/>
        </p:spPr>
        <p:txBody>
          <a:bodyPr wrap="square" rtlCol="0">
            <a:spAutoFit/>
          </a:bodyPr>
          <a:lstStyle/>
          <a:p>
            <a:endParaRPr lang="en-US"/>
          </a:p>
        </p:txBody>
      </p:sp>
      <p:sp>
        <p:nvSpPr>
          <p:cNvPr id="5" name="Virsraksts 1">
            <a:extLst>
              <a:ext uri="{FF2B5EF4-FFF2-40B4-BE49-F238E27FC236}">
                <a16:creationId xmlns:a16="http://schemas.microsoft.com/office/drawing/2014/main" id="{E3FB8FDA-5FC1-FD98-A968-BE7AB38836FD}"/>
              </a:ext>
            </a:extLst>
          </p:cNvPr>
          <p:cNvSpPr txBox="1">
            <a:spLocks/>
          </p:cNvSpPr>
          <p:nvPr/>
        </p:nvSpPr>
        <p:spPr>
          <a:xfrm>
            <a:off x="6254883" y="3356045"/>
            <a:ext cx="5379395" cy="30802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2800" dirty="0">
                <a:solidFill>
                  <a:schemeClr val="accent2"/>
                </a:solidFill>
              </a:rPr>
              <a:t>Audzēkņu darbu izstāde RMDS otrā stāva vestibila zālē </a:t>
            </a:r>
          </a:p>
          <a:p>
            <a:pPr algn="ctr">
              <a:lnSpc>
                <a:spcPct val="150000"/>
              </a:lnSpc>
            </a:pPr>
            <a:r>
              <a:rPr lang="lv-LV" sz="2800" dirty="0">
                <a:solidFill>
                  <a:schemeClr val="accent2"/>
                </a:solidFill>
              </a:rPr>
              <a:t>«Lisabonas motīvi»</a:t>
            </a:r>
          </a:p>
          <a:p>
            <a:pPr algn="ctr">
              <a:lnSpc>
                <a:spcPct val="150000"/>
              </a:lnSpc>
            </a:pPr>
            <a:r>
              <a:rPr lang="lv-LV" sz="2800" dirty="0">
                <a:solidFill>
                  <a:schemeClr val="accent2"/>
                </a:solidFill>
              </a:rPr>
              <a:t>2025. gada maijs - septembris</a:t>
            </a:r>
            <a:endParaRPr lang="en-US" sz="2800" dirty="0">
              <a:solidFill>
                <a:schemeClr val="accent2"/>
              </a:solidFill>
            </a:endParaRPr>
          </a:p>
        </p:txBody>
      </p:sp>
      <p:pic>
        <p:nvPicPr>
          <p:cNvPr id="6" name="Attēls 5" descr="Attēls, kurā ir māksla, siena, glezna, vizuālā māksla&#10;&#10;Mākslīgā intelekta ģenerētais saturs var būt nepareizs.">
            <a:extLst>
              <a:ext uri="{FF2B5EF4-FFF2-40B4-BE49-F238E27FC236}">
                <a16:creationId xmlns:a16="http://schemas.microsoft.com/office/drawing/2014/main" id="{CB0A7DAD-C7E8-50A9-C680-097AA34356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876" y="0"/>
            <a:ext cx="4572000" cy="6858000"/>
          </a:xfrm>
          <a:prstGeom prst="rect">
            <a:avLst/>
          </a:prstGeom>
        </p:spPr>
      </p:pic>
    </p:spTree>
    <p:extLst>
      <p:ext uri="{BB962C8B-B14F-4D97-AF65-F5344CB8AC3E}">
        <p14:creationId xmlns:p14="http://schemas.microsoft.com/office/powerpoint/2010/main" val="4099996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63F2AF40-A27E-94B1-203F-FDF8EE5B1734}"/>
            </a:ext>
          </a:extLst>
        </p:cNvPr>
        <p:cNvGrpSpPr/>
        <p:nvPr/>
      </p:nvGrpSpPr>
      <p:grpSpPr>
        <a:xfrm>
          <a:off x="0" y="0"/>
          <a:ext cx="0" cy="0"/>
          <a:chOff x="0" y="0"/>
          <a:chExt cx="0" cy="0"/>
        </a:xfrm>
      </p:grpSpPr>
      <p:pic>
        <p:nvPicPr>
          <p:cNvPr id="3" name="Attēls 2" descr="Attēls, kurā ir māksla, glezna, vizuālā māksla, raksts&#10;&#10;Mākslīgā intelekta ģenerētais saturs var būt nepareizs.">
            <a:extLst>
              <a:ext uri="{FF2B5EF4-FFF2-40B4-BE49-F238E27FC236}">
                <a16:creationId xmlns:a16="http://schemas.microsoft.com/office/drawing/2014/main" id="{DB478461-C8C4-31B6-7593-AEC9CDDBB48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2570" y="1"/>
            <a:ext cx="7063563" cy="6857999"/>
          </a:xfrm>
          <a:prstGeom prst="rect">
            <a:avLst/>
          </a:prstGeom>
        </p:spPr>
      </p:pic>
      <p:sp>
        <p:nvSpPr>
          <p:cNvPr id="2" name="Virsraksts 1">
            <a:extLst>
              <a:ext uri="{FF2B5EF4-FFF2-40B4-BE49-F238E27FC236}">
                <a16:creationId xmlns:a16="http://schemas.microsoft.com/office/drawing/2014/main" id="{DB5BD735-31F4-1E36-35D4-14E15B810191}"/>
              </a:ext>
            </a:extLst>
          </p:cNvPr>
          <p:cNvSpPr txBox="1">
            <a:spLocks/>
          </p:cNvSpPr>
          <p:nvPr/>
        </p:nvSpPr>
        <p:spPr>
          <a:xfrm>
            <a:off x="6837686" y="4963145"/>
            <a:ext cx="5379395" cy="30802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2800" dirty="0">
                <a:solidFill>
                  <a:schemeClr val="bg2">
                    <a:lumMod val="75000"/>
                  </a:schemeClr>
                </a:solidFill>
              </a:rPr>
              <a:t>RMDS Izstāde </a:t>
            </a:r>
          </a:p>
          <a:p>
            <a:pPr algn="ctr">
              <a:lnSpc>
                <a:spcPct val="150000"/>
              </a:lnSpc>
            </a:pPr>
            <a:r>
              <a:rPr lang="lv-LV" sz="2800" dirty="0">
                <a:solidFill>
                  <a:schemeClr val="bg2">
                    <a:lumMod val="75000"/>
                  </a:schemeClr>
                </a:solidFill>
              </a:rPr>
              <a:t>«Lisabonas motīvi»</a:t>
            </a:r>
            <a:endParaRPr lang="en-US" sz="2800" dirty="0">
              <a:solidFill>
                <a:schemeClr val="bg2">
                  <a:lumMod val="75000"/>
                </a:schemeClr>
              </a:solidFill>
            </a:endParaRPr>
          </a:p>
        </p:txBody>
      </p:sp>
    </p:spTree>
    <p:extLst>
      <p:ext uri="{BB962C8B-B14F-4D97-AF65-F5344CB8AC3E}">
        <p14:creationId xmlns:p14="http://schemas.microsoft.com/office/powerpoint/2010/main" val="2829191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a:extLst>
            <a:ext uri="{FF2B5EF4-FFF2-40B4-BE49-F238E27FC236}">
              <a16:creationId xmlns:a16="http://schemas.microsoft.com/office/drawing/2014/main" id="{2B8BB8ED-CC02-CAF6-3499-16914D814A63}"/>
            </a:ext>
          </a:extLst>
        </p:cNvPr>
        <p:cNvGrpSpPr/>
        <p:nvPr/>
      </p:nvGrpSpPr>
      <p:grpSpPr>
        <a:xfrm>
          <a:off x="0" y="0"/>
          <a:ext cx="0" cy="0"/>
          <a:chOff x="0" y="0"/>
          <a:chExt cx="0" cy="0"/>
        </a:xfrm>
      </p:grpSpPr>
      <p:pic>
        <p:nvPicPr>
          <p:cNvPr id="3" name="Attēls 2" descr="Attēls, kurā ir māksla, glezna, raksts, radošās mākslas&#10;&#10;Mākslīgā intelekta ģenerētais saturs var būt nepareizs.">
            <a:extLst>
              <a:ext uri="{FF2B5EF4-FFF2-40B4-BE49-F238E27FC236}">
                <a16:creationId xmlns:a16="http://schemas.microsoft.com/office/drawing/2014/main" id="{5DAC5B7B-C4FA-5910-55CC-156735F51D9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099258" y="67376"/>
            <a:ext cx="2884714" cy="2915590"/>
          </a:xfrm>
          <a:prstGeom prst="rect">
            <a:avLst/>
          </a:prstGeom>
        </p:spPr>
      </p:pic>
      <p:pic>
        <p:nvPicPr>
          <p:cNvPr id="4" name="Attēls 3" descr="Attēls, kurā ir māksla, zīmējums, glezna, vizuālā māksla&#10;&#10;Mākslīgā intelekta ģenerētais saturs var būt nepareizs.">
            <a:extLst>
              <a:ext uri="{FF2B5EF4-FFF2-40B4-BE49-F238E27FC236}">
                <a16:creationId xmlns:a16="http://schemas.microsoft.com/office/drawing/2014/main" id="{94DCA16F-5A54-7975-16F9-D4CC0827605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77265" y="2920620"/>
            <a:ext cx="2918735" cy="2936238"/>
          </a:xfrm>
          <a:prstGeom prst="rect">
            <a:avLst/>
          </a:prstGeom>
        </p:spPr>
      </p:pic>
      <p:pic>
        <p:nvPicPr>
          <p:cNvPr id="5" name="Attēls 4" descr="Attēls, kurā ir māksla, glezna, vizuālā māksla, raksts&#10;&#10;Mākslīgā intelekta ģenerētais saturs var būt nepareizs.">
            <a:extLst>
              <a:ext uri="{FF2B5EF4-FFF2-40B4-BE49-F238E27FC236}">
                <a16:creationId xmlns:a16="http://schemas.microsoft.com/office/drawing/2014/main" id="{F106B5F6-7E0C-CB86-6E6C-DAD9C182311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15728" y="7809"/>
            <a:ext cx="2945806" cy="5856858"/>
          </a:xfrm>
          <a:prstGeom prst="rect">
            <a:avLst/>
          </a:prstGeom>
        </p:spPr>
      </p:pic>
      <p:pic>
        <p:nvPicPr>
          <p:cNvPr id="6" name="Attēls 5" descr="Attēls, kurā ir māksla, glezna, vizuālā māksla, raksts&#10;&#10;Mākslīgā intelekta ģenerētais saturs var būt nepareizs.">
            <a:extLst>
              <a:ext uri="{FF2B5EF4-FFF2-40B4-BE49-F238E27FC236}">
                <a16:creationId xmlns:a16="http://schemas.microsoft.com/office/drawing/2014/main" id="{78F7B7DB-6AEB-0A4A-380D-14AA1B9E2C6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067724" y="0"/>
            <a:ext cx="3044007" cy="2970492"/>
          </a:xfrm>
          <a:prstGeom prst="rect">
            <a:avLst/>
          </a:prstGeom>
        </p:spPr>
      </p:pic>
      <p:pic>
        <p:nvPicPr>
          <p:cNvPr id="7" name="Attēls 6" descr="Attēls, kurā ir māksla, glezna, modernā māksla, raksts&#10;&#10;Mākslīgā intelekta ģenerētais saturs var būt nepareizs.">
            <a:extLst>
              <a:ext uri="{FF2B5EF4-FFF2-40B4-BE49-F238E27FC236}">
                <a16:creationId xmlns:a16="http://schemas.microsoft.com/office/drawing/2014/main" id="{6C16B5F8-7877-FC9E-9493-6412D05966D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177195" y="2920620"/>
            <a:ext cx="2922063" cy="2934754"/>
          </a:xfrm>
          <a:prstGeom prst="rect">
            <a:avLst/>
          </a:prstGeom>
        </p:spPr>
      </p:pic>
      <p:pic>
        <p:nvPicPr>
          <p:cNvPr id="8" name="Attēls 7" descr="Attēls, kurā ir māksla, glezna, raksts, vizuālā māksla&#10;&#10;Mākslīgā intelekta ģenerētais saturs var būt nepareizs.">
            <a:extLst>
              <a:ext uri="{FF2B5EF4-FFF2-40B4-BE49-F238E27FC236}">
                <a16:creationId xmlns:a16="http://schemas.microsoft.com/office/drawing/2014/main" id="{9A23E0E5-9E78-A4B4-6BFA-1F86D4E665B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117596" y="2982966"/>
            <a:ext cx="2879035" cy="2872408"/>
          </a:xfrm>
          <a:prstGeom prst="rect">
            <a:avLst/>
          </a:prstGeom>
        </p:spPr>
      </p:pic>
      <p:pic>
        <p:nvPicPr>
          <p:cNvPr id="10" name="Attēls 9" descr="Attēls, kurā ir māksla, glezna, modernā māksla, vizuālā māksla&#10;&#10;Mākslīgā intelekta ģenerētais saturs var būt nepareizs.">
            <a:extLst>
              <a:ext uri="{FF2B5EF4-FFF2-40B4-BE49-F238E27FC236}">
                <a16:creationId xmlns:a16="http://schemas.microsoft.com/office/drawing/2014/main" id="{4DDCBF3A-224C-78E8-F268-B94D1983DFE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144475" y="33870"/>
            <a:ext cx="2987502" cy="2902751"/>
          </a:xfrm>
          <a:prstGeom prst="rect">
            <a:avLst/>
          </a:prstGeom>
        </p:spPr>
      </p:pic>
      <p:sp>
        <p:nvSpPr>
          <p:cNvPr id="2" name="Virsraksts 1">
            <a:extLst>
              <a:ext uri="{FF2B5EF4-FFF2-40B4-BE49-F238E27FC236}">
                <a16:creationId xmlns:a16="http://schemas.microsoft.com/office/drawing/2014/main" id="{FB8C3B70-0C22-ECAE-F1CD-9A499AE8A222}"/>
              </a:ext>
            </a:extLst>
          </p:cNvPr>
          <p:cNvSpPr txBox="1">
            <a:spLocks/>
          </p:cNvSpPr>
          <p:nvPr/>
        </p:nvSpPr>
        <p:spPr>
          <a:xfrm>
            <a:off x="437745" y="6021425"/>
            <a:ext cx="11186806" cy="143968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2400" dirty="0">
                <a:solidFill>
                  <a:schemeClr val="tx2">
                    <a:lumMod val="75000"/>
                    <a:lumOff val="25000"/>
                  </a:schemeClr>
                </a:solidFill>
              </a:rPr>
              <a:t>RMDS audzēkņu darbu izstāde  «Lisabonas motīvi»</a:t>
            </a:r>
            <a:endParaRPr lang="en-US" sz="2400" dirty="0">
              <a:solidFill>
                <a:schemeClr val="tx2">
                  <a:lumMod val="75000"/>
                  <a:lumOff val="25000"/>
                </a:schemeClr>
              </a:solidFill>
            </a:endParaRPr>
          </a:p>
        </p:txBody>
      </p:sp>
    </p:spTree>
    <p:extLst>
      <p:ext uri="{BB962C8B-B14F-4D97-AF65-F5344CB8AC3E}">
        <p14:creationId xmlns:p14="http://schemas.microsoft.com/office/powerpoint/2010/main" val="3470083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AD244-CE96-AA29-49D7-9BCBE1E1CE6F}"/>
              </a:ext>
            </a:extLst>
          </p:cNvPr>
          <p:cNvSpPr txBox="1"/>
          <p:nvPr/>
        </p:nvSpPr>
        <p:spPr>
          <a:xfrm>
            <a:off x="758756" y="5847478"/>
            <a:ext cx="10535055" cy="671274"/>
          </a:xfrm>
          <a:prstGeom prst="rect">
            <a:avLst/>
          </a:prstGeom>
          <a:noFill/>
        </p:spPr>
        <p:txBody>
          <a:bodyPr wrap="square" rtlCol="0">
            <a:spAutoFit/>
          </a:bodyPr>
          <a:lstStyle/>
          <a:p>
            <a:pPr algn="ctr">
              <a:lnSpc>
                <a:spcPct val="150000"/>
              </a:lnSpc>
            </a:pPr>
            <a:r>
              <a:rPr lang="lv-LV" sz="2800" dirty="0">
                <a:solidFill>
                  <a:schemeClr val="bg2">
                    <a:lumMod val="75000"/>
                  </a:schemeClr>
                </a:solidFill>
              </a:rPr>
              <a:t>Evelīna </a:t>
            </a:r>
            <a:r>
              <a:rPr lang="lv-LV" sz="2800" dirty="0" err="1">
                <a:solidFill>
                  <a:schemeClr val="bg2">
                    <a:lumMod val="75000"/>
                  </a:schemeClr>
                </a:solidFill>
              </a:rPr>
              <a:t>Bišuka</a:t>
            </a:r>
            <a:r>
              <a:rPr lang="lv-LV" sz="2800" dirty="0">
                <a:solidFill>
                  <a:schemeClr val="bg2">
                    <a:lumMod val="75000"/>
                  </a:schemeClr>
                </a:solidFill>
              </a:rPr>
              <a:t> , kartons, akrils, 50/50 cm, 3. kurss, TID, ped. I. Onževa</a:t>
            </a:r>
            <a:endParaRPr lang="en-US" sz="2800" dirty="0">
              <a:solidFill>
                <a:schemeClr val="bg2">
                  <a:lumMod val="75000"/>
                </a:schemeClr>
              </a:solidFill>
            </a:endParaRPr>
          </a:p>
        </p:txBody>
      </p:sp>
      <p:pic>
        <p:nvPicPr>
          <p:cNvPr id="5" name="Attēls 4" descr="Attēls, kurā ir raksts, motīvs, māksla, simetrija&#10;&#10;Mākslīgā intelekta ģenerētais saturs var būt nepareizs.">
            <a:extLst>
              <a:ext uri="{FF2B5EF4-FFF2-40B4-BE49-F238E27FC236}">
                <a16:creationId xmlns:a16="http://schemas.microsoft.com/office/drawing/2014/main" id="{ACB84F1F-641F-FEE3-91E9-77D4869F4D1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550729"/>
            <a:ext cx="4054428" cy="3995192"/>
          </a:xfrm>
          <a:prstGeom prst="rect">
            <a:avLst/>
          </a:prstGeom>
        </p:spPr>
      </p:pic>
      <p:pic>
        <p:nvPicPr>
          <p:cNvPr id="7" name="Attēls 6" descr="Attēls, kurā ir raksts, motīvs, māksla, simetrija&#10;&#10;Mākslīgā intelekta ģenerētais saturs var būt nepareizs.">
            <a:extLst>
              <a:ext uri="{FF2B5EF4-FFF2-40B4-BE49-F238E27FC236}">
                <a16:creationId xmlns:a16="http://schemas.microsoft.com/office/drawing/2014/main" id="{60AEAFC6-8D54-9694-BD9E-5138C6DB9C7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54429" y="1550729"/>
            <a:ext cx="4054428" cy="3995193"/>
          </a:xfrm>
          <a:prstGeom prst="rect">
            <a:avLst/>
          </a:prstGeom>
        </p:spPr>
      </p:pic>
      <p:pic>
        <p:nvPicPr>
          <p:cNvPr id="8" name="Attēls 7" descr="Attēls, kurā ir raksts, motīvs, māksla, simetrija&#10;&#10;Mākslīgā intelekta ģenerētais saturs var būt nepareizs.">
            <a:extLst>
              <a:ext uri="{FF2B5EF4-FFF2-40B4-BE49-F238E27FC236}">
                <a16:creationId xmlns:a16="http://schemas.microsoft.com/office/drawing/2014/main" id="{C991BB7B-A19B-530C-5334-F323F66D99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108857" y="1550728"/>
            <a:ext cx="4054428" cy="3995193"/>
          </a:xfrm>
          <a:prstGeom prst="rect">
            <a:avLst/>
          </a:prstGeom>
        </p:spPr>
      </p:pic>
    </p:spTree>
    <p:extLst>
      <p:ext uri="{BB962C8B-B14F-4D97-AF65-F5344CB8AC3E}">
        <p14:creationId xmlns:p14="http://schemas.microsoft.com/office/powerpoint/2010/main" val="4097922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10000"/>
            <a:alpha val="92000"/>
          </a:schemeClr>
        </a:solidFill>
        <a:effectLst/>
      </p:bgPr>
    </p:bg>
    <p:spTree>
      <p:nvGrpSpPr>
        <p:cNvPr id="1" name=""/>
        <p:cNvGrpSpPr/>
        <p:nvPr/>
      </p:nvGrpSpPr>
      <p:grpSpPr>
        <a:xfrm>
          <a:off x="0" y="0"/>
          <a:ext cx="0" cy="0"/>
          <a:chOff x="0" y="0"/>
          <a:chExt cx="0" cy="0"/>
        </a:xfrm>
      </p:grpSpPr>
      <p:pic>
        <p:nvPicPr>
          <p:cNvPr id="3" name="Attēls 2" descr="Attēls, kurā ir māksla, glezna, vizuālā māksla, zīmējums&#10;&#10;Mākslīgā intelekta ģenerētais saturs var būt nepareizs.">
            <a:extLst>
              <a:ext uri="{FF2B5EF4-FFF2-40B4-BE49-F238E27FC236}">
                <a16:creationId xmlns:a16="http://schemas.microsoft.com/office/drawing/2014/main" id="{5BD9C8A3-D352-8E99-E872-99E0C010FA3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3064" y="428017"/>
            <a:ext cx="6160525" cy="6001965"/>
          </a:xfrm>
          <a:prstGeom prst="rect">
            <a:avLst/>
          </a:prstGeom>
        </p:spPr>
      </p:pic>
      <p:sp>
        <p:nvSpPr>
          <p:cNvPr id="6" name="Virsraksts 1">
            <a:extLst>
              <a:ext uri="{FF2B5EF4-FFF2-40B4-BE49-F238E27FC236}">
                <a16:creationId xmlns:a16="http://schemas.microsoft.com/office/drawing/2014/main" id="{94D4BEC5-A3F4-FDE0-9B4E-B28E7917EC1A}"/>
              </a:ext>
            </a:extLst>
          </p:cNvPr>
          <p:cNvSpPr txBox="1">
            <a:spLocks/>
          </p:cNvSpPr>
          <p:nvPr/>
        </p:nvSpPr>
        <p:spPr>
          <a:xfrm>
            <a:off x="6702356" y="4727646"/>
            <a:ext cx="5379395" cy="143968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2800" dirty="0">
                <a:solidFill>
                  <a:schemeClr val="bg2">
                    <a:lumMod val="50000"/>
                  </a:schemeClr>
                </a:solidFill>
              </a:rPr>
              <a:t>RMDS Izstāde </a:t>
            </a:r>
          </a:p>
          <a:p>
            <a:pPr algn="ctr">
              <a:lnSpc>
                <a:spcPct val="150000"/>
              </a:lnSpc>
            </a:pPr>
            <a:r>
              <a:rPr lang="lv-LV" sz="2800" dirty="0">
                <a:solidFill>
                  <a:schemeClr val="bg2">
                    <a:lumMod val="50000"/>
                  </a:schemeClr>
                </a:solidFill>
              </a:rPr>
              <a:t>«Lisabonas motīvi»</a:t>
            </a:r>
            <a:endParaRPr lang="en-US" sz="2800" dirty="0">
              <a:solidFill>
                <a:schemeClr val="bg2">
                  <a:lumMod val="50000"/>
                </a:schemeClr>
              </a:solidFill>
            </a:endParaRPr>
          </a:p>
        </p:txBody>
      </p:sp>
    </p:spTree>
    <p:extLst>
      <p:ext uri="{BB962C8B-B14F-4D97-AF65-F5344CB8AC3E}">
        <p14:creationId xmlns:p14="http://schemas.microsoft.com/office/powerpoint/2010/main" val="3682668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Attēls 2" descr="Attēls, kurā ir māksla, glezna, modernā māksla, raksts&#10;&#10;Mākslīgā intelekta ģenerētais saturs var būt nepareizs.">
            <a:extLst>
              <a:ext uri="{FF2B5EF4-FFF2-40B4-BE49-F238E27FC236}">
                <a16:creationId xmlns:a16="http://schemas.microsoft.com/office/drawing/2014/main" id="{909B25A6-826E-F1B4-1964-0564149F415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2451" y="0"/>
            <a:ext cx="6816539" cy="6858000"/>
          </a:xfrm>
          <a:prstGeom prst="rect">
            <a:avLst/>
          </a:prstGeom>
        </p:spPr>
      </p:pic>
      <p:pic>
        <p:nvPicPr>
          <p:cNvPr id="4" name="Attēls 3" descr="Attēls, kurā ir māksla, glezna, modernā māksla, raksts&#10;&#10;Mākslīgā intelekta ģenerētais saturs var būt nepareizs.">
            <a:extLst>
              <a:ext uri="{FF2B5EF4-FFF2-40B4-BE49-F238E27FC236}">
                <a16:creationId xmlns:a16="http://schemas.microsoft.com/office/drawing/2014/main" id="{E1D81777-3501-19E1-4BE2-CEC68AB20FF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6200000">
            <a:off x="5313145" y="-20857"/>
            <a:ext cx="6857999" cy="6899712"/>
          </a:xfrm>
          <a:prstGeom prst="rect">
            <a:avLst/>
          </a:prstGeom>
        </p:spPr>
      </p:pic>
    </p:spTree>
    <p:extLst>
      <p:ext uri="{BB962C8B-B14F-4D97-AF65-F5344CB8AC3E}">
        <p14:creationId xmlns:p14="http://schemas.microsoft.com/office/powerpoint/2010/main" val="2145243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Attēls 1" descr="Attēls, kurā ir māksla, raksts, radošās mākslas, motīvs&#10;&#10;Mākslīgā intelekta ģenerētais saturs var būt nepareizs.">
            <a:extLst>
              <a:ext uri="{FF2B5EF4-FFF2-40B4-BE49-F238E27FC236}">
                <a16:creationId xmlns:a16="http://schemas.microsoft.com/office/drawing/2014/main" id="{1B5287C8-234C-F358-87E5-456F5BB89D0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69175" y="259893"/>
            <a:ext cx="6122825" cy="6059157"/>
          </a:xfrm>
          <a:prstGeom prst="rect">
            <a:avLst/>
          </a:prstGeom>
        </p:spPr>
      </p:pic>
      <p:pic>
        <p:nvPicPr>
          <p:cNvPr id="4" name="Attēls 3" descr="Attēls, kurā ir māksla, raksts, radošās mākslas, motīvs&#10;&#10;Mākslīgā intelekta ģenerētais saturs var būt nepareizs.">
            <a:extLst>
              <a:ext uri="{FF2B5EF4-FFF2-40B4-BE49-F238E27FC236}">
                <a16:creationId xmlns:a16="http://schemas.microsoft.com/office/drawing/2014/main" id="{3ADCE2EB-DFC2-ED28-9432-6B7AC7AA6F8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70820"/>
            <a:ext cx="6214162" cy="6148230"/>
          </a:xfrm>
          <a:prstGeom prst="rect">
            <a:avLst/>
          </a:prstGeom>
        </p:spPr>
      </p:pic>
      <p:sp>
        <p:nvSpPr>
          <p:cNvPr id="3" name="Virsraksts 1">
            <a:extLst>
              <a:ext uri="{FF2B5EF4-FFF2-40B4-BE49-F238E27FC236}">
                <a16:creationId xmlns:a16="http://schemas.microsoft.com/office/drawing/2014/main" id="{6975927B-6385-77F3-F4BE-E3F41DF062CD}"/>
              </a:ext>
            </a:extLst>
          </p:cNvPr>
          <p:cNvSpPr txBox="1">
            <a:spLocks/>
          </p:cNvSpPr>
          <p:nvPr/>
        </p:nvSpPr>
        <p:spPr>
          <a:xfrm>
            <a:off x="894946" y="6245162"/>
            <a:ext cx="11186806" cy="143968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2000" dirty="0">
                <a:solidFill>
                  <a:schemeClr val="bg2">
                    <a:lumMod val="50000"/>
                  </a:schemeClr>
                </a:solidFill>
              </a:rPr>
              <a:t>RMDS Izstāde  «Lisabonas motīvi»</a:t>
            </a:r>
            <a:endParaRPr lang="en-US" sz="2000" dirty="0">
              <a:solidFill>
                <a:schemeClr val="bg2">
                  <a:lumMod val="50000"/>
                </a:schemeClr>
              </a:solidFill>
            </a:endParaRPr>
          </a:p>
        </p:txBody>
      </p:sp>
    </p:spTree>
    <p:extLst>
      <p:ext uri="{BB962C8B-B14F-4D97-AF65-F5344CB8AC3E}">
        <p14:creationId xmlns:p14="http://schemas.microsoft.com/office/powerpoint/2010/main" val="1440209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Attēls 2" descr="Attēls, kurā ir māksla, glezna, motīvs, zīmējums&#10;&#10;Mākslīgā intelekta ģenerētais saturs var būt nepareizs.">
            <a:extLst>
              <a:ext uri="{FF2B5EF4-FFF2-40B4-BE49-F238E27FC236}">
                <a16:creationId xmlns:a16="http://schemas.microsoft.com/office/drawing/2014/main" id="{837AAE17-2FDB-2763-3A49-D5B5321882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8299" y="13852"/>
            <a:ext cx="2791445" cy="2776595"/>
          </a:xfrm>
          <a:prstGeom prst="rect">
            <a:avLst/>
          </a:prstGeom>
        </p:spPr>
      </p:pic>
      <p:pic>
        <p:nvPicPr>
          <p:cNvPr id="5" name="Attēls 4" descr="Attēls, kurā ir māksla, glezna, modernā māksla, vizuālā māksla&#10;&#10;Mākslīgā intelekta ģenerētais saturs var būt nepareizs.">
            <a:extLst>
              <a:ext uri="{FF2B5EF4-FFF2-40B4-BE49-F238E27FC236}">
                <a16:creationId xmlns:a16="http://schemas.microsoft.com/office/drawing/2014/main" id="{33BC3094-0A05-753A-D569-DDBB6F32B2E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67548" y="2821744"/>
            <a:ext cx="2872945" cy="2791444"/>
          </a:xfrm>
          <a:prstGeom prst="rect">
            <a:avLst/>
          </a:prstGeom>
        </p:spPr>
      </p:pic>
      <p:pic>
        <p:nvPicPr>
          <p:cNvPr id="7" name="Attēls 6" descr="Attēls, kurā ir māksla, glezna, motīvs, vizuālā māksla&#10;&#10;Mākslīgā intelekta ģenerētais saturs var būt nepareizs.">
            <a:extLst>
              <a:ext uri="{FF2B5EF4-FFF2-40B4-BE49-F238E27FC236}">
                <a16:creationId xmlns:a16="http://schemas.microsoft.com/office/drawing/2014/main" id="{72B0D2EB-2E11-28B0-E2B5-57F447E2A66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019303" y="-22022"/>
            <a:ext cx="2827509" cy="2812468"/>
          </a:xfrm>
          <a:prstGeom prst="rect">
            <a:avLst/>
          </a:prstGeom>
        </p:spPr>
      </p:pic>
      <p:pic>
        <p:nvPicPr>
          <p:cNvPr id="9" name="Attēls 8" descr="Attēls, kurā ir māksla, glezna, motīvs, raksts&#10;&#10;Mākslīgā intelekta ģenerētais saturs var būt nepareizs.">
            <a:extLst>
              <a:ext uri="{FF2B5EF4-FFF2-40B4-BE49-F238E27FC236}">
                <a16:creationId xmlns:a16="http://schemas.microsoft.com/office/drawing/2014/main" id="{535CB8C7-F848-190B-7FAF-E6764C6EE3B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019303" y="2821744"/>
            <a:ext cx="2791445" cy="2791444"/>
          </a:xfrm>
          <a:prstGeom prst="rect">
            <a:avLst/>
          </a:prstGeom>
        </p:spPr>
      </p:pic>
      <p:pic>
        <p:nvPicPr>
          <p:cNvPr id="2" name="Attēls 1" descr="Attēls, kurā ir māksla, raksts, ziedi, motīvs&#10;&#10;Mākslīgā intelekta ģenerētais saturs var būt nepareizs.">
            <a:extLst>
              <a:ext uri="{FF2B5EF4-FFF2-40B4-BE49-F238E27FC236}">
                <a16:creationId xmlns:a16="http://schemas.microsoft.com/office/drawing/2014/main" id="{0B1C9834-2151-EBA6-037E-3CEA16A92AD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277804" y="-17446"/>
            <a:ext cx="5741499" cy="5615785"/>
          </a:xfrm>
          <a:prstGeom prst="rect">
            <a:avLst/>
          </a:prstGeom>
        </p:spPr>
      </p:pic>
      <p:sp>
        <p:nvSpPr>
          <p:cNvPr id="8" name="TextBox 7">
            <a:extLst>
              <a:ext uri="{FF2B5EF4-FFF2-40B4-BE49-F238E27FC236}">
                <a16:creationId xmlns:a16="http://schemas.microsoft.com/office/drawing/2014/main" id="{9C1F2498-0060-A81A-261C-85DEA25E2CF6}"/>
              </a:ext>
            </a:extLst>
          </p:cNvPr>
          <p:cNvSpPr txBox="1"/>
          <p:nvPr/>
        </p:nvSpPr>
        <p:spPr>
          <a:xfrm>
            <a:off x="2025729" y="5680085"/>
            <a:ext cx="8295317" cy="1142557"/>
          </a:xfrm>
          <a:prstGeom prst="rect">
            <a:avLst/>
          </a:prstGeom>
          <a:noFill/>
        </p:spPr>
        <p:txBody>
          <a:bodyPr wrap="square">
            <a:spAutoFit/>
          </a:bodyPr>
          <a:lstStyle/>
          <a:p>
            <a:pPr algn="ctr">
              <a:lnSpc>
                <a:spcPct val="150000"/>
              </a:lnSpc>
            </a:pPr>
            <a:r>
              <a:rPr lang="lv-LV" sz="2400" dirty="0">
                <a:solidFill>
                  <a:schemeClr val="tx2">
                    <a:lumMod val="50000"/>
                  </a:schemeClr>
                </a:solidFill>
              </a:rPr>
              <a:t>Audzēkņu darbu izstāde RMDS otrā stāva vestibila zālē «Lisabonas motīvi», 2025. gada maijs - septembris</a:t>
            </a:r>
            <a:endParaRPr lang="en-US" sz="2400" dirty="0">
              <a:solidFill>
                <a:schemeClr val="tx2">
                  <a:lumMod val="50000"/>
                </a:schemeClr>
              </a:solidFill>
            </a:endParaRPr>
          </a:p>
        </p:txBody>
      </p:sp>
    </p:spTree>
    <p:extLst>
      <p:ext uri="{BB962C8B-B14F-4D97-AF65-F5344CB8AC3E}">
        <p14:creationId xmlns:p14="http://schemas.microsoft.com/office/powerpoint/2010/main" val="3081366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Attēls 2" descr="Attēls, kurā ir māksla, glezna, raksts, motīvs&#10;&#10;Mākslīgā intelekta ģenerētais saturs var būt nepareizs.">
            <a:extLst>
              <a:ext uri="{FF2B5EF4-FFF2-40B4-BE49-F238E27FC236}">
                <a16:creationId xmlns:a16="http://schemas.microsoft.com/office/drawing/2014/main" id="{9F519192-D565-D2B8-6900-7DCB92691B7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51104" y="385926"/>
            <a:ext cx="6196521" cy="6086148"/>
          </a:xfrm>
          <a:prstGeom prst="rect">
            <a:avLst/>
          </a:prstGeom>
        </p:spPr>
      </p:pic>
      <p:sp>
        <p:nvSpPr>
          <p:cNvPr id="4" name="TextBox 3">
            <a:extLst>
              <a:ext uri="{FF2B5EF4-FFF2-40B4-BE49-F238E27FC236}">
                <a16:creationId xmlns:a16="http://schemas.microsoft.com/office/drawing/2014/main" id="{15B433B3-7FC9-63C0-7525-E61AE6498C6E}"/>
              </a:ext>
            </a:extLst>
          </p:cNvPr>
          <p:cNvSpPr txBox="1"/>
          <p:nvPr/>
        </p:nvSpPr>
        <p:spPr>
          <a:xfrm>
            <a:off x="7996138" y="3112854"/>
            <a:ext cx="2772384" cy="3256597"/>
          </a:xfrm>
          <a:prstGeom prst="rect">
            <a:avLst/>
          </a:prstGeom>
          <a:noFill/>
        </p:spPr>
        <p:txBody>
          <a:bodyPr wrap="square" rtlCol="0">
            <a:spAutoFit/>
          </a:bodyPr>
          <a:lstStyle/>
          <a:p>
            <a:pPr algn="ctr">
              <a:lnSpc>
                <a:spcPct val="150000"/>
              </a:lnSpc>
            </a:pPr>
            <a:r>
              <a:rPr lang="lv-LV" sz="2800" dirty="0">
                <a:solidFill>
                  <a:schemeClr val="tx2">
                    <a:lumMod val="60000"/>
                    <a:lumOff val="40000"/>
                  </a:schemeClr>
                </a:solidFill>
              </a:rPr>
              <a:t>Lisabonas flīzes ornamenta brīva  kompozīcijas un kolorīta risinājuma  interpretācija</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63184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Attēls 1" descr="Attēls, kurā ir glezna, klusā daba, klusās dabas fotogrāfija, auglis&#10;&#10;Mākslīgā intelekta ģenerētais saturs var būt nepareizs.">
            <a:extLst>
              <a:ext uri="{FF2B5EF4-FFF2-40B4-BE49-F238E27FC236}">
                <a16:creationId xmlns:a16="http://schemas.microsoft.com/office/drawing/2014/main" id="{8F75DE7C-D0D4-4B78-E5D0-3B5264E081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46632" y="1377194"/>
            <a:ext cx="3672598" cy="3651277"/>
          </a:xfrm>
          <a:prstGeom prst="rect">
            <a:avLst/>
          </a:prstGeom>
        </p:spPr>
      </p:pic>
      <p:sp>
        <p:nvSpPr>
          <p:cNvPr id="4" name="Virsraksts 1">
            <a:extLst>
              <a:ext uri="{FF2B5EF4-FFF2-40B4-BE49-F238E27FC236}">
                <a16:creationId xmlns:a16="http://schemas.microsoft.com/office/drawing/2014/main" id="{3E7F16D7-A1F7-58D3-F8E1-6F6C29A5C5A5}"/>
              </a:ext>
            </a:extLst>
          </p:cNvPr>
          <p:cNvSpPr txBox="1">
            <a:spLocks/>
          </p:cNvSpPr>
          <p:nvPr/>
        </p:nvSpPr>
        <p:spPr>
          <a:xfrm>
            <a:off x="526774" y="5658959"/>
            <a:ext cx="11181522" cy="192079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3600" dirty="0">
                <a:solidFill>
                  <a:schemeClr val="bg1">
                    <a:lumMod val="65000"/>
                  </a:schemeClr>
                </a:solidFill>
                <a:latin typeface="Arial ( Psamatteksyts"/>
              </a:rPr>
              <a:t>Akadēmisks klusās dabas izpildījums </a:t>
            </a:r>
            <a:endParaRPr lang="en-US" sz="3600" dirty="0">
              <a:solidFill>
                <a:schemeClr val="bg1">
                  <a:lumMod val="65000"/>
                </a:schemeClr>
              </a:solidFill>
              <a:latin typeface="Arial ( Psamatteksyts"/>
            </a:endParaRPr>
          </a:p>
        </p:txBody>
      </p:sp>
      <p:pic>
        <p:nvPicPr>
          <p:cNvPr id="5" name="Attēls 4">
            <a:extLst>
              <a:ext uri="{FF2B5EF4-FFF2-40B4-BE49-F238E27FC236}">
                <a16:creationId xmlns:a16="http://schemas.microsoft.com/office/drawing/2014/main" id="{18020BC1-C10A-1534-CE72-8A266B6F4F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045369" y="1377195"/>
            <a:ext cx="3808600" cy="3651277"/>
          </a:xfrm>
          <a:prstGeom prst="rect">
            <a:avLst/>
          </a:prstGeom>
        </p:spPr>
      </p:pic>
      <p:pic>
        <p:nvPicPr>
          <p:cNvPr id="6" name="Attēls 5" descr="Attēls, kurā ir glezna, klusā daba, klusās dabas fotogrāfija, māksla&#10;&#10;Mākslīgā intelekta ģenerētais saturs var būt nepareizs.">
            <a:extLst>
              <a:ext uri="{FF2B5EF4-FFF2-40B4-BE49-F238E27FC236}">
                <a16:creationId xmlns:a16="http://schemas.microsoft.com/office/drawing/2014/main" id="{473E92D0-87D2-97F9-9592-8C6DAA58733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8031" y="1377194"/>
            <a:ext cx="3624150" cy="3651277"/>
          </a:xfrm>
          <a:prstGeom prst="rect">
            <a:avLst/>
          </a:prstGeom>
        </p:spPr>
      </p:pic>
    </p:spTree>
    <p:extLst>
      <p:ext uri="{BB962C8B-B14F-4D97-AF65-F5344CB8AC3E}">
        <p14:creationId xmlns:p14="http://schemas.microsoft.com/office/powerpoint/2010/main" val="413417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36000"/>
          </a:schemeClr>
        </a:solidFill>
        <a:effectLst/>
      </p:bgPr>
    </p:bg>
    <p:spTree>
      <p:nvGrpSpPr>
        <p:cNvPr id="1" name=""/>
        <p:cNvGrpSpPr/>
        <p:nvPr/>
      </p:nvGrpSpPr>
      <p:grpSpPr>
        <a:xfrm>
          <a:off x="0" y="0"/>
          <a:ext cx="0" cy="0"/>
          <a:chOff x="0" y="0"/>
          <a:chExt cx="0" cy="0"/>
        </a:xfrm>
      </p:grpSpPr>
      <p:pic>
        <p:nvPicPr>
          <p:cNvPr id="3" name="Attēls 2" descr="Attēls, kurā ir māksla, radošās mākslas, raksts, glezna&#10;&#10;Mākslīgā intelekta ģenerētais saturs var būt nepareizs.">
            <a:extLst>
              <a:ext uri="{FF2B5EF4-FFF2-40B4-BE49-F238E27FC236}">
                <a16:creationId xmlns:a16="http://schemas.microsoft.com/office/drawing/2014/main" id="{08CD57F9-96F0-1A11-B045-CAEAAB73CB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 y="0"/>
            <a:ext cx="9191435" cy="6858000"/>
          </a:xfrm>
          <a:prstGeom prst="rect">
            <a:avLst/>
          </a:prstGeom>
        </p:spPr>
      </p:pic>
      <p:sp>
        <p:nvSpPr>
          <p:cNvPr id="6" name="TextBox 5">
            <a:extLst>
              <a:ext uri="{FF2B5EF4-FFF2-40B4-BE49-F238E27FC236}">
                <a16:creationId xmlns:a16="http://schemas.microsoft.com/office/drawing/2014/main" id="{5A173A7D-BCBA-1CE7-C001-F45DBB109855}"/>
              </a:ext>
            </a:extLst>
          </p:cNvPr>
          <p:cNvSpPr txBox="1"/>
          <p:nvPr/>
        </p:nvSpPr>
        <p:spPr>
          <a:xfrm>
            <a:off x="9572625" y="858888"/>
            <a:ext cx="2568506" cy="5020542"/>
          </a:xfrm>
          <a:prstGeom prst="rect">
            <a:avLst/>
          </a:prstGeom>
          <a:noFill/>
        </p:spPr>
        <p:txBody>
          <a:bodyPr wrap="square" rtlCol="0">
            <a:spAutoFit/>
          </a:bodyPr>
          <a:lstStyle/>
          <a:p>
            <a:pPr algn="ctr">
              <a:lnSpc>
                <a:spcPct val="150000"/>
              </a:lnSpc>
            </a:pPr>
            <a:r>
              <a:rPr lang="lv-LV" sz="2000" dirty="0">
                <a:solidFill>
                  <a:schemeClr val="tx2">
                    <a:lumMod val="75000"/>
                  </a:schemeClr>
                </a:solidFill>
              </a:rPr>
              <a:t>Atšķirīgu glezniecības  stilistiku izpildījuma audzēkņu  gleznošanas priekšmeta ietvaros paveiktie mācību darbi skatāmi </a:t>
            </a:r>
          </a:p>
          <a:p>
            <a:pPr algn="ctr">
              <a:lnSpc>
                <a:spcPct val="150000"/>
              </a:lnSpc>
            </a:pPr>
            <a:r>
              <a:rPr lang="lv-LV" sz="2400" dirty="0">
                <a:solidFill>
                  <a:schemeClr val="tx2">
                    <a:lumMod val="75000"/>
                  </a:schemeClr>
                </a:solidFill>
              </a:rPr>
              <a:t>RMDS  otrā stāva vestibila zālē izstādē</a:t>
            </a:r>
          </a:p>
          <a:p>
            <a:pPr algn="ctr">
              <a:lnSpc>
                <a:spcPct val="150000"/>
              </a:lnSpc>
            </a:pPr>
            <a:r>
              <a:rPr lang="lv-LV" sz="2400" dirty="0">
                <a:solidFill>
                  <a:schemeClr val="tx2">
                    <a:lumMod val="75000"/>
                  </a:schemeClr>
                </a:solidFill>
              </a:rPr>
              <a:t> «Lisabonas motīvi»</a:t>
            </a:r>
            <a:endParaRPr lang="en-US" sz="2400" dirty="0">
              <a:solidFill>
                <a:schemeClr val="tx2">
                  <a:lumMod val="75000"/>
                </a:schemeClr>
              </a:solidFill>
            </a:endParaRPr>
          </a:p>
        </p:txBody>
      </p:sp>
    </p:spTree>
    <p:extLst>
      <p:ext uri="{BB962C8B-B14F-4D97-AF65-F5344CB8AC3E}">
        <p14:creationId xmlns:p14="http://schemas.microsoft.com/office/powerpoint/2010/main" val="2022927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62000"/>
          </a:schemeClr>
        </a:solidFill>
        <a:effectLst/>
      </p:bgPr>
    </p:bg>
    <p:spTree>
      <p:nvGrpSpPr>
        <p:cNvPr id="1" name=""/>
        <p:cNvGrpSpPr/>
        <p:nvPr/>
      </p:nvGrpSpPr>
      <p:grpSpPr>
        <a:xfrm>
          <a:off x="0" y="0"/>
          <a:ext cx="0" cy="0"/>
          <a:chOff x="0" y="0"/>
          <a:chExt cx="0" cy="0"/>
        </a:xfrm>
      </p:grpSpPr>
      <p:pic>
        <p:nvPicPr>
          <p:cNvPr id="3" name="Attēls 2" descr="Attēls, kurā ir māksla, glezna, vāze, keramika&#10;&#10;Mākslīgā intelekta ģenerētais saturs var būt nepareizs.">
            <a:extLst>
              <a:ext uri="{FF2B5EF4-FFF2-40B4-BE49-F238E27FC236}">
                <a16:creationId xmlns:a16="http://schemas.microsoft.com/office/drawing/2014/main" id="{DE31EB75-48AD-5736-26F2-DCC78C421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304" y="0"/>
            <a:ext cx="7470588" cy="6858000"/>
          </a:xfrm>
          <a:prstGeom prst="rect">
            <a:avLst/>
          </a:prstGeom>
        </p:spPr>
      </p:pic>
      <p:sp>
        <p:nvSpPr>
          <p:cNvPr id="4" name="TextBox 3">
            <a:extLst>
              <a:ext uri="{FF2B5EF4-FFF2-40B4-BE49-F238E27FC236}">
                <a16:creationId xmlns:a16="http://schemas.microsoft.com/office/drawing/2014/main" id="{365D954A-038F-3C40-82EF-FB4C5F33BE1C}"/>
              </a:ext>
            </a:extLst>
          </p:cNvPr>
          <p:cNvSpPr txBox="1"/>
          <p:nvPr/>
        </p:nvSpPr>
        <p:spPr>
          <a:xfrm>
            <a:off x="8142051" y="1364727"/>
            <a:ext cx="3658612" cy="3994170"/>
          </a:xfrm>
          <a:prstGeom prst="rect">
            <a:avLst/>
          </a:prstGeom>
          <a:noFill/>
        </p:spPr>
        <p:txBody>
          <a:bodyPr wrap="square" rtlCol="0">
            <a:spAutoFit/>
          </a:bodyPr>
          <a:lstStyle/>
          <a:p>
            <a:pPr algn="ctr">
              <a:lnSpc>
                <a:spcPct val="150000"/>
              </a:lnSpc>
            </a:pPr>
            <a:r>
              <a:rPr lang="lv-LV" sz="2000" dirty="0">
                <a:solidFill>
                  <a:schemeClr val="accent4">
                    <a:lumMod val="50000"/>
                  </a:schemeClr>
                </a:solidFill>
              </a:rPr>
              <a:t>Atšķirīgu glezniecības  stilistiku izpildījuma audzēkņu  gleznošanas priekšmeta ietvaros paveiktie mācību darbi skatāmi </a:t>
            </a:r>
          </a:p>
          <a:p>
            <a:pPr algn="ctr">
              <a:lnSpc>
                <a:spcPct val="150000"/>
              </a:lnSpc>
            </a:pPr>
            <a:r>
              <a:rPr lang="lv-LV" sz="2400" dirty="0">
                <a:solidFill>
                  <a:schemeClr val="accent4">
                    <a:lumMod val="50000"/>
                  </a:schemeClr>
                </a:solidFill>
              </a:rPr>
              <a:t>RMDS  otrā stāva vestibila zālē izstādē</a:t>
            </a:r>
          </a:p>
          <a:p>
            <a:pPr algn="ctr">
              <a:lnSpc>
                <a:spcPct val="150000"/>
              </a:lnSpc>
            </a:pPr>
            <a:r>
              <a:rPr lang="lv-LV" sz="2400" dirty="0">
                <a:solidFill>
                  <a:schemeClr val="accent4">
                    <a:lumMod val="50000"/>
                  </a:schemeClr>
                </a:solidFill>
              </a:rPr>
              <a:t> «Lisabonas motīvi»</a:t>
            </a:r>
            <a:endParaRPr lang="en-US" sz="2400" dirty="0">
              <a:solidFill>
                <a:schemeClr val="accent4">
                  <a:lumMod val="50000"/>
                </a:schemeClr>
              </a:solidFill>
            </a:endParaRPr>
          </a:p>
        </p:txBody>
      </p:sp>
    </p:spTree>
    <p:extLst>
      <p:ext uri="{BB962C8B-B14F-4D97-AF65-F5344CB8AC3E}">
        <p14:creationId xmlns:p14="http://schemas.microsoft.com/office/powerpoint/2010/main" val="4173534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78000"/>
          </a:schemeClr>
        </a:solidFill>
        <a:effectLst/>
      </p:bgPr>
    </p:bg>
    <p:spTree>
      <p:nvGrpSpPr>
        <p:cNvPr id="1" name=""/>
        <p:cNvGrpSpPr/>
        <p:nvPr/>
      </p:nvGrpSpPr>
      <p:grpSpPr>
        <a:xfrm>
          <a:off x="0" y="0"/>
          <a:ext cx="0" cy="0"/>
          <a:chOff x="0" y="0"/>
          <a:chExt cx="0" cy="0"/>
        </a:xfrm>
      </p:grpSpPr>
      <p:pic>
        <p:nvPicPr>
          <p:cNvPr id="3" name="Attēls 2" descr="Attēls, kurā ir glezna, māksla, zīmējums, modernā māksla&#10;&#10;Mākslīgā intelekta ģenerētais saturs var būt nepareizs.">
            <a:extLst>
              <a:ext uri="{FF2B5EF4-FFF2-40B4-BE49-F238E27FC236}">
                <a16:creationId xmlns:a16="http://schemas.microsoft.com/office/drawing/2014/main" id="{2F9CA0C1-9AF4-1751-F9F4-17F8D71D6C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017" y="0"/>
            <a:ext cx="6863238" cy="6858000"/>
          </a:xfrm>
          <a:prstGeom prst="rect">
            <a:avLst/>
          </a:prstGeom>
        </p:spPr>
      </p:pic>
      <p:sp>
        <p:nvSpPr>
          <p:cNvPr id="4" name="TextBox 3">
            <a:extLst>
              <a:ext uri="{FF2B5EF4-FFF2-40B4-BE49-F238E27FC236}">
                <a16:creationId xmlns:a16="http://schemas.microsoft.com/office/drawing/2014/main" id="{ED57AA02-BF85-9060-2707-AF9DF5C3746F}"/>
              </a:ext>
            </a:extLst>
          </p:cNvPr>
          <p:cNvSpPr txBox="1"/>
          <p:nvPr/>
        </p:nvSpPr>
        <p:spPr>
          <a:xfrm>
            <a:off x="7727751" y="1820913"/>
            <a:ext cx="3546606" cy="4563365"/>
          </a:xfrm>
          <a:prstGeom prst="rect">
            <a:avLst/>
          </a:prstGeom>
          <a:noFill/>
        </p:spPr>
        <p:txBody>
          <a:bodyPr wrap="square" rtlCol="0">
            <a:spAutoFit/>
          </a:bodyPr>
          <a:lstStyle/>
          <a:p>
            <a:pPr algn="ctr">
              <a:lnSpc>
                <a:spcPct val="150000"/>
              </a:lnSpc>
            </a:pPr>
            <a:r>
              <a:rPr lang="lv-LV" sz="2000" dirty="0"/>
              <a:t>Atšķirīgu glezniecības  stilistiku izpildījuma audzēkņu  gleznošanas priekšmeta ietvaros paveiktie mācību darbi skatāmi </a:t>
            </a:r>
          </a:p>
          <a:p>
            <a:pPr algn="ctr">
              <a:lnSpc>
                <a:spcPct val="150000"/>
              </a:lnSpc>
            </a:pPr>
            <a:r>
              <a:rPr lang="lv-LV" sz="2400" dirty="0">
                <a:solidFill>
                  <a:schemeClr val="accent1">
                    <a:lumMod val="50000"/>
                  </a:schemeClr>
                </a:solidFill>
              </a:rPr>
              <a:t>RMDS  otrā stāva vestibila izstāžu zālē izstādē</a:t>
            </a:r>
          </a:p>
          <a:p>
            <a:pPr algn="ctr">
              <a:lnSpc>
                <a:spcPct val="150000"/>
              </a:lnSpc>
            </a:pPr>
            <a:r>
              <a:rPr lang="lv-LV" sz="2400" dirty="0">
                <a:solidFill>
                  <a:schemeClr val="accent1">
                    <a:lumMod val="50000"/>
                  </a:schemeClr>
                </a:solidFill>
              </a:rPr>
              <a:t> «Lisabonas motīvi»</a:t>
            </a:r>
            <a:endParaRPr lang="en-US" sz="2400" dirty="0">
              <a:solidFill>
                <a:schemeClr val="accent1">
                  <a:lumMod val="50000"/>
                </a:schemeClr>
              </a:solidFill>
            </a:endParaRPr>
          </a:p>
        </p:txBody>
      </p:sp>
    </p:spTree>
    <p:extLst>
      <p:ext uri="{BB962C8B-B14F-4D97-AF65-F5344CB8AC3E}">
        <p14:creationId xmlns:p14="http://schemas.microsoft.com/office/powerpoint/2010/main" val="878484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Attēls 2" descr="Attēls, kurā ir māksla, glezna, raksts, vizuālā māksla&#10;&#10;Mākslīgā intelekta ģenerētais saturs var būt nepareizs.">
            <a:extLst>
              <a:ext uri="{FF2B5EF4-FFF2-40B4-BE49-F238E27FC236}">
                <a16:creationId xmlns:a16="http://schemas.microsoft.com/office/drawing/2014/main" id="{467270C4-E395-93B1-901C-20402221FF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643" y="0"/>
            <a:ext cx="6642953" cy="6858000"/>
          </a:xfrm>
          <a:prstGeom prst="rect">
            <a:avLst/>
          </a:prstGeom>
        </p:spPr>
      </p:pic>
      <p:sp>
        <p:nvSpPr>
          <p:cNvPr id="2" name="TextBox 1">
            <a:extLst>
              <a:ext uri="{FF2B5EF4-FFF2-40B4-BE49-F238E27FC236}">
                <a16:creationId xmlns:a16="http://schemas.microsoft.com/office/drawing/2014/main" id="{C8EF093F-C435-B59C-746B-B5CE50000004}"/>
              </a:ext>
            </a:extLst>
          </p:cNvPr>
          <p:cNvSpPr txBox="1"/>
          <p:nvPr/>
        </p:nvSpPr>
        <p:spPr>
          <a:xfrm>
            <a:off x="7727751" y="1062154"/>
            <a:ext cx="3546606" cy="4563365"/>
          </a:xfrm>
          <a:prstGeom prst="rect">
            <a:avLst/>
          </a:prstGeom>
          <a:noFill/>
        </p:spPr>
        <p:txBody>
          <a:bodyPr wrap="square" rtlCol="0">
            <a:spAutoFit/>
          </a:bodyPr>
          <a:lstStyle/>
          <a:p>
            <a:pPr algn="ctr">
              <a:lnSpc>
                <a:spcPct val="150000"/>
              </a:lnSpc>
            </a:pPr>
            <a:r>
              <a:rPr lang="lv-LV" sz="2000" dirty="0">
                <a:solidFill>
                  <a:schemeClr val="bg2">
                    <a:lumMod val="75000"/>
                  </a:schemeClr>
                </a:solidFill>
              </a:rPr>
              <a:t>Atšķirīgu glezniecības  stilistiku izpildījuma audzēkņu  gleznošanas priekšmeta ietvaros paveiktie mācību darbi skatāmi </a:t>
            </a:r>
          </a:p>
          <a:p>
            <a:pPr algn="ctr">
              <a:lnSpc>
                <a:spcPct val="150000"/>
              </a:lnSpc>
            </a:pPr>
            <a:r>
              <a:rPr lang="lv-LV" sz="2400" dirty="0">
                <a:solidFill>
                  <a:schemeClr val="bg2">
                    <a:lumMod val="75000"/>
                  </a:schemeClr>
                </a:solidFill>
              </a:rPr>
              <a:t>RMDS  otrā stāva vestibila izstāžu zālē izstādē</a:t>
            </a:r>
          </a:p>
          <a:p>
            <a:pPr algn="ctr">
              <a:lnSpc>
                <a:spcPct val="150000"/>
              </a:lnSpc>
            </a:pPr>
            <a:r>
              <a:rPr lang="lv-LV" sz="2400" dirty="0">
                <a:solidFill>
                  <a:schemeClr val="bg2">
                    <a:lumMod val="75000"/>
                  </a:schemeClr>
                </a:solidFill>
              </a:rPr>
              <a:t> «Lisabonas motīvi»</a:t>
            </a:r>
            <a:endParaRPr lang="en-US" sz="2400" dirty="0">
              <a:solidFill>
                <a:schemeClr val="bg2">
                  <a:lumMod val="75000"/>
                </a:schemeClr>
              </a:solidFill>
            </a:endParaRPr>
          </a:p>
        </p:txBody>
      </p:sp>
    </p:spTree>
    <p:extLst>
      <p:ext uri="{BB962C8B-B14F-4D97-AF65-F5344CB8AC3E}">
        <p14:creationId xmlns:p14="http://schemas.microsoft.com/office/powerpoint/2010/main" val="809480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Attēls 2" descr="Attēls, kurā ir māksla, glezna, apģērbs, raksts&#10;&#10;Mākslīgā intelekta ģenerētais saturs var būt nepareizs.">
            <a:extLst>
              <a:ext uri="{FF2B5EF4-FFF2-40B4-BE49-F238E27FC236}">
                <a16:creationId xmlns:a16="http://schemas.microsoft.com/office/drawing/2014/main" id="{0DC02256-C81C-817D-7668-7C5B77C53D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450" y="277039"/>
            <a:ext cx="9267825" cy="6319585"/>
          </a:xfrm>
          <a:prstGeom prst="rect">
            <a:avLst/>
          </a:prstGeom>
        </p:spPr>
      </p:pic>
      <p:sp>
        <p:nvSpPr>
          <p:cNvPr id="4" name="TextBox 3">
            <a:extLst>
              <a:ext uri="{FF2B5EF4-FFF2-40B4-BE49-F238E27FC236}">
                <a16:creationId xmlns:a16="http://schemas.microsoft.com/office/drawing/2014/main" id="{49156392-88ED-050A-83B6-C689BEC07996}"/>
              </a:ext>
            </a:extLst>
          </p:cNvPr>
          <p:cNvSpPr txBox="1"/>
          <p:nvPr/>
        </p:nvSpPr>
        <p:spPr>
          <a:xfrm>
            <a:off x="9944099" y="458838"/>
            <a:ext cx="1787457" cy="5586658"/>
          </a:xfrm>
          <a:prstGeom prst="rect">
            <a:avLst/>
          </a:prstGeom>
          <a:noFill/>
        </p:spPr>
        <p:txBody>
          <a:bodyPr wrap="square" rtlCol="0">
            <a:spAutoFit/>
          </a:bodyPr>
          <a:lstStyle/>
          <a:p>
            <a:pPr algn="ctr">
              <a:lnSpc>
                <a:spcPct val="150000"/>
              </a:lnSpc>
            </a:pPr>
            <a:r>
              <a:rPr lang="lv-LV" sz="1600" dirty="0"/>
              <a:t>Atšķirīgu glezniecības  stilistiku izpildījuma audzēkņu  gleznošanas priekšmeta ietvaros paveiktie mācību darbi skatāmi </a:t>
            </a:r>
          </a:p>
          <a:p>
            <a:pPr algn="ctr">
              <a:lnSpc>
                <a:spcPct val="150000"/>
              </a:lnSpc>
            </a:pPr>
            <a:r>
              <a:rPr lang="lv-LV" sz="1600" dirty="0">
                <a:solidFill>
                  <a:schemeClr val="accent1">
                    <a:lumMod val="50000"/>
                  </a:schemeClr>
                </a:solidFill>
              </a:rPr>
              <a:t>RMDS  otrā stāva vestibila zālē izstādē</a:t>
            </a:r>
          </a:p>
          <a:p>
            <a:pPr algn="ctr">
              <a:lnSpc>
                <a:spcPct val="150000"/>
              </a:lnSpc>
            </a:pPr>
            <a:r>
              <a:rPr lang="lv-LV" sz="1600" dirty="0">
                <a:solidFill>
                  <a:schemeClr val="accent1">
                    <a:lumMod val="50000"/>
                  </a:schemeClr>
                </a:solidFill>
              </a:rPr>
              <a:t> «Lisabonas motīvi»</a:t>
            </a:r>
            <a:endParaRPr lang="en-US" sz="1600" dirty="0">
              <a:solidFill>
                <a:schemeClr val="accent1">
                  <a:lumMod val="50000"/>
                </a:schemeClr>
              </a:solidFill>
            </a:endParaRPr>
          </a:p>
        </p:txBody>
      </p:sp>
    </p:spTree>
    <p:extLst>
      <p:ext uri="{BB962C8B-B14F-4D97-AF65-F5344CB8AC3E}">
        <p14:creationId xmlns:p14="http://schemas.microsoft.com/office/powerpoint/2010/main" val="3747147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54000"/>
          </a:schemeClr>
        </a:solidFill>
        <a:effectLst/>
      </p:bgPr>
    </p:bg>
    <p:spTree>
      <p:nvGrpSpPr>
        <p:cNvPr id="1" name=""/>
        <p:cNvGrpSpPr/>
        <p:nvPr/>
      </p:nvGrpSpPr>
      <p:grpSpPr>
        <a:xfrm>
          <a:off x="0" y="0"/>
          <a:ext cx="0" cy="0"/>
          <a:chOff x="0" y="0"/>
          <a:chExt cx="0" cy="0"/>
        </a:xfrm>
      </p:grpSpPr>
      <p:pic>
        <p:nvPicPr>
          <p:cNvPr id="5" name="Attēls 4" descr="Attēls, kurā ir teksts, glezna, māksla, vizuālā māksla&#10;&#10;Mākslīgā intelekta ģenerētais saturs var būt nepareizs.">
            <a:extLst>
              <a:ext uri="{FF2B5EF4-FFF2-40B4-BE49-F238E27FC236}">
                <a16:creationId xmlns:a16="http://schemas.microsoft.com/office/drawing/2014/main" id="{6A67DE5A-C083-DDCB-B86F-61B675E10F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8094" y="311285"/>
            <a:ext cx="9717932" cy="5982510"/>
          </a:xfrm>
          <a:prstGeom prst="rect">
            <a:avLst/>
          </a:prstGeom>
        </p:spPr>
      </p:pic>
      <p:sp>
        <p:nvSpPr>
          <p:cNvPr id="6" name="TextBox 5">
            <a:extLst>
              <a:ext uri="{FF2B5EF4-FFF2-40B4-BE49-F238E27FC236}">
                <a16:creationId xmlns:a16="http://schemas.microsoft.com/office/drawing/2014/main" id="{A5365DE8-5BE1-530A-362E-4B06D25483C3}"/>
              </a:ext>
            </a:extLst>
          </p:cNvPr>
          <p:cNvSpPr txBox="1"/>
          <p:nvPr/>
        </p:nvSpPr>
        <p:spPr>
          <a:xfrm>
            <a:off x="9944099" y="1178687"/>
            <a:ext cx="1787457" cy="4485780"/>
          </a:xfrm>
          <a:prstGeom prst="rect">
            <a:avLst/>
          </a:prstGeom>
          <a:noFill/>
        </p:spPr>
        <p:txBody>
          <a:bodyPr wrap="square" rtlCol="0">
            <a:spAutoFit/>
          </a:bodyPr>
          <a:lstStyle/>
          <a:p>
            <a:pPr algn="ctr">
              <a:lnSpc>
                <a:spcPct val="150000"/>
              </a:lnSpc>
            </a:pPr>
            <a:r>
              <a:rPr lang="lv-LV" sz="1600" dirty="0"/>
              <a:t>Atšķirīgu glezniecības  stilistiku izpildījuma audzēkņu  gleznošanas priekšmeta ietvaros paveiktie mācību darbi skatāmi </a:t>
            </a:r>
          </a:p>
          <a:p>
            <a:pPr algn="ctr">
              <a:lnSpc>
                <a:spcPct val="150000"/>
              </a:lnSpc>
            </a:pPr>
            <a:r>
              <a:rPr lang="lv-LV" sz="1600" dirty="0">
                <a:solidFill>
                  <a:schemeClr val="accent1">
                    <a:lumMod val="50000"/>
                  </a:schemeClr>
                </a:solidFill>
              </a:rPr>
              <a:t>RMDS  otrā stāva vestibila zālē izstādē</a:t>
            </a:r>
          </a:p>
          <a:p>
            <a:pPr algn="ctr">
              <a:lnSpc>
                <a:spcPct val="150000"/>
              </a:lnSpc>
            </a:pPr>
            <a:r>
              <a:rPr lang="lv-LV" sz="1600" dirty="0">
                <a:solidFill>
                  <a:schemeClr val="accent1">
                    <a:lumMod val="50000"/>
                  </a:schemeClr>
                </a:solidFill>
              </a:rPr>
              <a:t> «Lisabonas motīvi»</a:t>
            </a:r>
            <a:endParaRPr lang="en-US" sz="1600" dirty="0">
              <a:solidFill>
                <a:schemeClr val="accent1">
                  <a:lumMod val="50000"/>
                </a:schemeClr>
              </a:solidFill>
            </a:endParaRPr>
          </a:p>
        </p:txBody>
      </p:sp>
    </p:spTree>
    <p:extLst>
      <p:ext uri="{BB962C8B-B14F-4D97-AF65-F5344CB8AC3E}">
        <p14:creationId xmlns:p14="http://schemas.microsoft.com/office/powerpoint/2010/main" val="2212075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63000"/>
          </a:schemeClr>
        </a:solidFill>
        <a:effectLst/>
      </p:bgPr>
    </p:bg>
    <p:spTree>
      <p:nvGrpSpPr>
        <p:cNvPr id="1" name=""/>
        <p:cNvGrpSpPr/>
        <p:nvPr/>
      </p:nvGrpSpPr>
      <p:grpSpPr>
        <a:xfrm>
          <a:off x="0" y="0"/>
          <a:ext cx="0" cy="0"/>
          <a:chOff x="0" y="0"/>
          <a:chExt cx="0" cy="0"/>
        </a:xfrm>
      </p:grpSpPr>
      <p:pic>
        <p:nvPicPr>
          <p:cNvPr id="3" name="Attēls 2" descr="Attēls, kurā ir māksla, glezna, radošās mākslas, raksts&#10;&#10;Mākslīgā intelekta ģenerētais saturs var būt nepareizs.">
            <a:extLst>
              <a:ext uri="{FF2B5EF4-FFF2-40B4-BE49-F238E27FC236}">
                <a16:creationId xmlns:a16="http://schemas.microsoft.com/office/drawing/2014/main" id="{0181368E-213D-3114-5CA4-92BDF56A46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66115" cy="6858000"/>
          </a:xfrm>
          <a:prstGeom prst="rect">
            <a:avLst/>
          </a:prstGeom>
        </p:spPr>
      </p:pic>
      <p:sp>
        <p:nvSpPr>
          <p:cNvPr id="2" name="TextBox 1">
            <a:extLst>
              <a:ext uri="{FF2B5EF4-FFF2-40B4-BE49-F238E27FC236}">
                <a16:creationId xmlns:a16="http://schemas.microsoft.com/office/drawing/2014/main" id="{8A428B82-F6F3-9AA0-FDFF-5CE28E9630C2}"/>
              </a:ext>
            </a:extLst>
          </p:cNvPr>
          <p:cNvSpPr txBox="1"/>
          <p:nvPr/>
        </p:nvSpPr>
        <p:spPr>
          <a:xfrm>
            <a:off x="10245658" y="692302"/>
            <a:ext cx="1787457" cy="4485780"/>
          </a:xfrm>
          <a:prstGeom prst="rect">
            <a:avLst/>
          </a:prstGeom>
          <a:noFill/>
        </p:spPr>
        <p:txBody>
          <a:bodyPr wrap="square" rtlCol="0">
            <a:spAutoFit/>
          </a:bodyPr>
          <a:lstStyle/>
          <a:p>
            <a:pPr algn="ctr">
              <a:lnSpc>
                <a:spcPct val="150000"/>
              </a:lnSpc>
            </a:pPr>
            <a:r>
              <a:rPr lang="lv-LV" sz="1600" dirty="0"/>
              <a:t>Atšķirīgu glezniecības  stilistiku izpildījuma audzēkņu  gleznošanas priekšmeta ietvaros paveiktie mācību darbi skatāmi </a:t>
            </a:r>
          </a:p>
          <a:p>
            <a:pPr algn="ctr">
              <a:lnSpc>
                <a:spcPct val="150000"/>
              </a:lnSpc>
            </a:pPr>
            <a:r>
              <a:rPr lang="lv-LV" sz="1600" dirty="0">
                <a:solidFill>
                  <a:schemeClr val="accent1">
                    <a:lumMod val="50000"/>
                  </a:schemeClr>
                </a:solidFill>
              </a:rPr>
              <a:t>RMDS  otrā stāva vestibila zālē izstādē</a:t>
            </a:r>
          </a:p>
          <a:p>
            <a:pPr algn="ctr">
              <a:lnSpc>
                <a:spcPct val="150000"/>
              </a:lnSpc>
            </a:pPr>
            <a:r>
              <a:rPr lang="lv-LV" sz="1600" dirty="0">
                <a:solidFill>
                  <a:schemeClr val="accent1">
                    <a:lumMod val="50000"/>
                  </a:schemeClr>
                </a:solidFill>
              </a:rPr>
              <a:t> «Lisabonas motīvi»</a:t>
            </a:r>
            <a:endParaRPr lang="en-US" sz="1600" dirty="0">
              <a:solidFill>
                <a:schemeClr val="accent1">
                  <a:lumMod val="50000"/>
                </a:schemeClr>
              </a:solidFill>
            </a:endParaRPr>
          </a:p>
        </p:txBody>
      </p:sp>
    </p:spTree>
    <p:extLst>
      <p:ext uri="{BB962C8B-B14F-4D97-AF65-F5344CB8AC3E}">
        <p14:creationId xmlns:p14="http://schemas.microsoft.com/office/powerpoint/2010/main" val="3106585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Attēls 1" descr="Attēls, kurā ir siena, iekštelpu, istaba, galerija&#10;&#10;Mākslīgā intelekta ģenerētais saturs var būt nepareizs.">
            <a:extLst>
              <a:ext uri="{FF2B5EF4-FFF2-40B4-BE49-F238E27FC236}">
                <a16:creationId xmlns:a16="http://schemas.microsoft.com/office/drawing/2014/main" id="{42E8CAEE-E859-2816-BC66-8212DB4D04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718997" cy="5039248"/>
          </a:xfrm>
          <a:prstGeom prst="rect">
            <a:avLst/>
          </a:prstGeom>
        </p:spPr>
      </p:pic>
      <p:pic>
        <p:nvPicPr>
          <p:cNvPr id="4" name="Attēls 3" descr="Attēls, kurā ir siena, iekštelpu, vāze, attēla rāmis&#10;&#10;Mākslīgā intelekta ģenerētais saturs var būt nepareizs.">
            <a:extLst>
              <a:ext uri="{FF2B5EF4-FFF2-40B4-BE49-F238E27FC236}">
                <a16:creationId xmlns:a16="http://schemas.microsoft.com/office/drawing/2014/main" id="{852D54C2-0A65-31BE-A627-76D5EE72B58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02214" y="-2513"/>
            <a:ext cx="6189786" cy="5044273"/>
          </a:xfrm>
          <a:prstGeom prst="rect">
            <a:avLst/>
          </a:prstGeom>
        </p:spPr>
      </p:pic>
      <p:sp>
        <p:nvSpPr>
          <p:cNvPr id="5" name="TextBox 4">
            <a:extLst>
              <a:ext uri="{FF2B5EF4-FFF2-40B4-BE49-F238E27FC236}">
                <a16:creationId xmlns:a16="http://schemas.microsoft.com/office/drawing/2014/main" id="{23922939-887F-1730-C47A-34B75C283B06}"/>
              </a:ext>
            </a:extLst>
          </p:cNvPr>
          <p:cNvSpPr txBox="1"/>
          <p:nvPr/>
        </p:nvSpPr>
        <p:spPr>
          <a:xfrm>
            <a:off x="2025729" y="5378526"/>
            <a:ext cx="8295317" cy="1142557"/>
          </a:xfrm>
          <a:prstGeom prst="rect">
            <a:avLst/>
          </a:prstGeom>
          <a:noFill/>
        </p:spPr>
        <p:txBody>
          <a:bodyPr wrap="square">
            <a:spAutoFit/>
          </a:bodyPr>
          <a:lstStyle/>
          <a:p>
            <a:pPr algn="ctr">
              <a:lnSpc>
                <a:spcPct val="150000"/>
              </a:lnSpc>
            </a:pPr>
            <a:r>
              <a:rPr lang="lv-LV" sz="2400" dirty="0">
                <a:solidFill>
                  <a:schemeClr val="bg1">
                    <a:lumMod val="75000"/>
                  </a:schemeClr>
                </a:solidFill>
              </a:rPr>
              <a:t>Audzēkņu darbu izstāde RMDS otrā stāva vestibila zālē «Lisabonas motīvi», 2025. gada maijs - septembris</a:t>
            </a:r>
            <a:endParaRPr lang="en-US" sz="2400" dirty="0">
              <a:solidFill>
                <a:schemeClr val="bg1">
                  <a:lumMod val="75000"/>
                </a:schemeClr>
              </a:solidFill>
            </a:endParaRPr>
          </a:p>
        </p:txBody>
      </p:sp>
    </p:spTree>
    <p:extLst>
      <p:ext uri="{BB962C8B-B14F-4D97-AF65-F5344CB8AC3E}">
        <p14:creationId xmlns:p14="http://schemas.microsoft.com/office/powerpoint/2010/main" val="3395429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 name="Attēls 6" descr="Attēls, kurā ir siena, iekštelpu, māksla, vizuālā māksla&#10;&#10;Mākslīgā intelekta ģenerētais saturs var būt nepareizs.">
            <a:extLst>
              <a:ext uri="{FF2B5EF4-FFF2-40B4-BE49-F238E27FC236}">
                <a16:creationId xmlns:a16="http://schemas.microsoft.com/office/drawing/2014/main" id="{3DCD43CA-4945-436F-CB4C-7EFC252BEEA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06" y="636343"/>
            <a:ext cx="6373350" cy="4559112"/>
          </a:xfrm>
          <a:prstGeom prst="rect">
            <a:avLst/>
          </a:prstGeom>
        </p:spPr>
      </p:pic>
      <p:sp>
        <p:nvSpPr>
          <p:cNvPr id="8" name="TextBox 7">
            <a:extLst>
              <a:ext uri="{FF2B5EF4-FFF2-40B4-BE49-F238E27FC236}">
                <a16:creationId xmlns:a16="http://schemas.microsoft.com/office/drawing/2014/main" id="{BB97CFDC-8964-D930-AF11-29B88B2148FA}"/>
              </a:ext>
            </a:extLst>
          </p:cNvPr>
          <p:cNvSpPr txBox="1"/>
          <p:nvPr/>
        </p:nvSpPr>
        <p:spPr>
          <a:xfrm>
            <a:off x="2025729" y="5378526"/>
            <a:ext cx="8295317" cy="1142557"/>
          </a:xfrm>
          <a:prstGeom prst="rect">
            <a:avLst/>
          </a:prstGeom>
          <a:noFill/>
        </p:spPr>
        <p:txBody>
          <a:bodyPr wrap="square">
            <a:spAutoFit/>
          </a:bodyPr>
          <a:lstStyle/>
          <a:p>
            <a:pPr algn="ctr">
              <a:lnSpc>
                <a:spcPct val="150000"/>
              </a:lnSpc>
            </a:pPr>
            <a:r>
              <a:rPr lang="lv-LV" sz="2400" dirty="0">
                <a:solidFill>
                  <a:schemeClr val="bg2">
                    <a:lumMod val="75000"/>
                  </a:schemeClr>
                </a:solidFill>
              </a:rPr>
              <a:t>Audzēkņu darbu izstāde RMDS otrā stāva vestibila zālē «Lisabonas motīvi», 2025. gada maijs - septembris</a:t>
            </a:r>
            <a:endParaRPr lang="en-US" sz="2400" dirty="0">
              <a:solidFill>
                <a:schemeClr val="bg2">
                  <a:lumMod val="75000"/>
                </a:schemeClr>
              </a:solidFill>
            </a:endParaRPr>
          </a:p>
        </p:txBody>
      </p:sp>
      <p:pic>
        <p:nvPicPr>
          <p:cNvPr id="9" name="Attēls 8" descr="Attēls, kurā ir iekštelpu, siena, galerija, durvis&#10;&#10;Mākslīgā intelekta ģenerētais saturs var būt nepareizs.">
            <a:extLst>
              <a:ext uri="{FF2B5EF4-FFF2-40B4-BE49-F238E27FC236}">
                <a16:creationId xmlns:a16="http://schemas.microsoft.com/office/drawing/2014/main" id="{41E4590E-E3E9-09E3-91BA-7A32272566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3186" y="636344"/>
            <a:ext cx="6078814" cy="4559111"/>
          </a:xfrm>
          <a:prstGeom prst="rect">
            <a:avLst/>
          </a:prstGeom>
        </p:spPr>
      </p:pic>
    </p:spTree>
    <p:extLst>
      <p:ext uri="{BB962C8B-B14F-4D97-AF65-F5344CB8AC3E}">
        <p14:creationId xmlns:p14="http://schemas.microsoft.com/office/powerpoint/2010/main" val="630208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Attēls 2" descr="Attēls, kurā ir galerija, siena, iekštelpu, istaba&#10;&#10;Mākslīgā intelekta ģenerētais saturs var būt nepareizs.">
            <a:extLst>
              <a:ext uri="{FF2B5EF4-FFF2-40B4-BE49-F238E27FC236}">
                <a16:creationId xmlns:a16="http://schemas.microsoft.com/office/drawing/2014/main" id="{7E7237C9-8686-9905-837E-6C0C5057BB4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32760" y="768927"/>
            <a:ext cx="6343661" cy="4374570"/>
          </a:xfrm>
          <a:prstGeom prst="rect">
            <a:avLst/>
          </a:prstGeom>
        </p:spPr>
      </p:pic>
      <p:pic>
        <p:nvPicPr>
          <p:cNvPr id="5" name="Attēls 4" descr="Attēls, kurā ir iekštelpu, galerija, siena, istaba&#10;&#10;Mākslīgā intelekta ģenerētais saturs var būt nepareizs.">
            <a:extLst>
              <a:ext uri="{FF2B5EF4-FFF2-40B4-BE49-F238E27FC236}">
                <a16:creationId xmlns:a16="http://schemas.microsoft.com/office/drawing/2014/main" id="{DFF8B000-017C-6D97-79EE-787087C06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68927"/>
            <a:ext cx="5832761" cy="4374571"/>
          </a:xfrm>
          <a:prstGeom prst="rect">
            <a:avLst/>
          </a:prstGeom>
        </p:spPr>
      </p:pic>
      <p:sp>
        <p:nvSpPr>
          <p:cNvPr id="6" name="TextBox 5">
            <a:extLst>
              <a:ext uri="{FF2B5EF4-FFF2-40B4-BE49-F238E27FC236}">
                <a16:creationId xmlns:a16="http://schemas.microsoft.com/office/drawing/2014/main" id="{46AEFEEF-DB32-FF16-232A-E10F1C016041}"/>
              </a:ext>
            </a:extLst>
          </p:cNvPr>
          <p:cNvSpPr txBox="1"/>
          <p:nvPr/>
        </p:nvSpPr>
        <p:spPr>
          <a:xfrm>
            <a:off x="2025729" y="5378526"/>
            <a:ext cx="8295317" cy="1142557"/>
          </a:xfrm>
          <a:prstGeom prst="rect">
            <a:avLst/>
          </a:prstGeom>
          <a:noFill/>
        </p:spPr>
        <p:txBody>
          <a:bodyPr wrap="square">
            <a:spAutoFit/>
          </a:bodyPr>
          <a:lstStyle/>
          <a:p>
            <a:pPr algn="ctr">
              <a:lnSpc>
                <a:spcPct val="150000"/>
              </a:lnSpc>
            </a:pPr>
            <a:r>
              <a:rPr lang="lv-LV" sz="2400" dirty="0">
                <a:solidFill>
                  <a:schemeClr val="bg2">
                    <a:lumMod val="75000"/>
                  </a:schemeClr>
                </a:solidFill>
              </a:rPr>
              <a:t>Audzēkņu darbu izstāde RMDS otrā stāva vestibila zālē «Lisabonas motīvi», 2025. gada maijs - septembris</a:t>
            </a:r>
            <a:endParaRPr lang="en-US" sz="2400" dirty="0">
              <a:solidFill>
                <a:schemeClr val="bg2">
                  <a:lumMod val="75000"/>
                </a:schemeClr>
              </a:solidFill>
            </a:endParaRPr>
          </a:p>
        </p:txBody>
      </p:sp>
    </p:spTree>
    <p:extLst>
      <p:ext uri="{BB962C8B-B14F-4D97-AF65-F5344CB8AC3E}">
        <p14:creationId xmlns:p14="http://schemas.microsoft.com/office/powerpoint/2010/main" val="94665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68000"/>
          </a:schemeClr>
        </a:solidFill>
        <a:effectLst/>
      </p:bgPr>
    </p:bg>
    <p:spTree>
      <p:nvGrpSpPr>
        <p:cNvPr id="1" name=""/>
        <p:cNvGrpSpPr/>
        <p:nvPr/>
      </p:nvGrpSpPr>
      <p:grpSpPr>
        <a:xfrm>
          <a:off x="0" y="0"/>
          <a:ext cx="0" cy="0"/>
          <a:chOff x="0" y="0"/>
          <a:chExt cx="0" cy="0"/>
        </a:xfrm>
      </p:grpSpPr>
      <p:pic>
        <p:nvPicPr>
          <p:cNvPr id="3" name="Attēls 2" descr="Attēls, kurā ir glezna, māksla, zīmējums, vizuālā māksla&#10;&#10;Mākslīgā intelekta ģenerētais saturs var būt nepareizs.">
            <a:extLst>
              <a:ext uri="{FF2B5EF4-FFF2-40B4-BE49-F238E27FC236}">
                <a16:creationId xmlns:a16="http://schemas.microsoft.com/office/drawing/2014/main" id="{39BCA0CD-0B44-4ED8-C573-0BCA6ADA7BF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05926" y="573622"/>
            <a:ext cx="5432555" cy="5449829"/>
          </a:xfrm>
          <a:prstGeom prst="rect">
            <a:avLst/>
          </a:prstGeom>
        </p:spPr>
      </p:pic>
      <p:sp>
        <p:nvSpPr>
          <p:cNvPr id="4" name="TextBox 3">
            <a:extLst>
              <a:ext uri="{FF2B5EF4-FFF2-40B4-BE49-F238E27FC236}">
                <a16:creationId xmlns:a16="http://schemas.microsoft.com/office/drawing/2014/main" id="{F35DF85A-04FE-97E4-058D-D32DACDE85A9}"/>
              </a:ext>
            </a:extLst>
          </p:cNvPr>
          <p:cNvSpPr txBox="1"/>
          <p:nvPr/>
        </p:nvSpPr>
        <p:spPr>
          <a:xfrm>
            <a:off x="-606025" y="6228871"/>
            <a:ext cx="10596116" cy="456535"/>
          </a:xfrm>
          <a:prstGeom prst="rect">
            <a:avLst/>
          </a:prstGeom>
          <a:noFill/>
        </p:spPr>
        <p:txBody>
          <a:bodyPr wrap="square" rtlCol="0">
            <a:spAutoFit/>
          </a:bodyPr>
          <a:lstStyle/>
          <a:p>
            <a:pPr algn="ctr">
              <a:lnSpc>
                <a:spcPct val="150000"/>
              </a:lnSpc>
            </a:pPr>
            <a:r>
              <a:rPr lang="lv-LV" dirty="0">
                <a:solidFill>
                  <a:srgbClr val="002060"/>
                </a:solidFill>
              </a:rPr>
              <a:t>Lauma </a:t>
            </a:r>
            <a:r>
              <a:rPr lang="lv-LV" dirty="0" err="1">
                <a:solidFill>
                  <a:srgbClr val="002060"/>
                </a:solidFill>
              </a:rPr>
              <a:t>Višņakova</a:t>
            </a:r>
            <a:r>
              <a:rPr lang="lv-LV" dirty="0">
                <a:solidFill>
                  <a:srgbClr val="002060"/>
                </a:solidFill>
              </a:rPr>
              <a:t> ,50 / 50 cm, kartons, akrils, 2. k. KOM, ped. I. Onževa</a:t>
            </a:r>
            <a:endParaRPr lang="en-US" dirty="0">
              <a:solidFill>
                <a:srgbClr val="002060"/>
              </a:solidFill>
            </a:endParaRPr>
          </a:p>
        </p:txBody>
      </p:sp>
      <p:pic>
        <p:nvPicPr>
          <p:cNvPr id="5" name="Attēls 4" descr="Attēls, kurā ir māksla, glezna, modernā māksla, raksts&#10;&#10;Mākslīgā intelekta ģenerētais saturs var būt nepareizs.">
            <a:extLst>
              <a:ext uri="{FF2B5EF4-FFF2-40B4-BE49-F238E27FC236}">
                <a16:creationId xmlns:a16="http://schemas.microsoft.com/office/drawing/2014/main" id="{F3E2C1F7-526A-3FE3-0D94-43D94CF6608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15138" y="573622"/>
            <a:ext cx="3143860" cy="3268013"/>
          </a:xfrm>
          <a:prstGeom prst="rect">
            <a:avLst/>
          </a:prstGeom>
        </p:spPr>
      </p:pic>
      <p:sp>
        <p:nvSpPr>
          <p:cNvPr id="2" name="TextBox 1">
            <a:extLst>
              <a:ext uri="{FF2B5EF4-FFF2-40B4-BE49-F238E27FC236}">
                <a16:creationId xmlns:a16="http://schemas.microsoft.com/office/drawing/2014/main" id="{61B29061-BBDA-90BE-C3BC-93FE440F7A29}"/>
              </a:ext>
            </a:extLst>
          </p:cNvPr>
          <p:cNvSpPr txBox="1"/>
          <p:nvPr/>
        </p:nvSpPr>
        <p:spPr>
          <a:xfrm>
            <a:off x="7505406" y="4145888"/>
            <a:ext cx="3280668" cy="2118529"/>
          </a:xfrm>
          <a:prstGeom prst="rect">
            <a:avLst/>
          </a:prstGeom>
          <a:noFill/>
        </p:spPr>
        <p:txBody>
          <a:bodyPr wrap="square" rtlCol="0">
            <a:spAutoFit/>
          </a:bodyPr>
          <a:lstStyle/>
          <a:p>
            <a:pPr algn="ctr">
              <a:lnSpc>
                <a:spcPct val="150000"/>
              </a:lnSpc>
            </a:pPr>
            <a:r>
              <a:rPr lang="lv-LV" dirty="0">
                <a:solidFill>
                  <a:srgbClr val="002060"/>
                </a:solidFill>
              </a:rPr>
              <a:t> Flīžu ornamenta kompozīcijas </a:t>
            </a:r>
          </a:p>
          <a:p>
            <a:pPr algn="ctr">
              <a:lnSpc>
                <a:spcPct val="150000"/>
              </a:lnSpc>
            </a:pPr>
            <a:r>
              <a:rPr lang="lv-LV" dirty="0">
                <a:solidFill>
                  <a:srgbClr val="002060"/>
                </a:solidFill>
              </a:rPr>
              <a:t>kolorīta interpretācija,</a:t>
            </a:r>
          </a:p>
          <a:p>
            <a:pPr algn="ctr">
              <a:lnSpc>
                <a:spcPct val="150000"/>
              </a:lnSpc>
            </a:pPr>
            <a:r>
              <a:rPr lang="lv-LV" dirty="0">
                <a:solidFill>
                  <a:srgbClr val="002060"/>
                </a:solidFill>
              </a:rPr>
              <a:t>( 30 /30 cm, kartons, akrils )</a:t>
            </a:r>
          </a:p>
          <a:p>
            <a:pPr algn="ctr">
              <a:lnSpc>
                <a:spcPct val="150000"/>
              </a:lnSpc>
            </a:pPr>
            <a:r>
              <a:rPr lang="lv-LV" dirty="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750769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80000"/>
          </a:schemeClr>
        </a:solidFill>
        <a:effectLst/>
      </p:bgPr>
    </p:bg>
    <p:spTree>
      <p:nvGrpSpPr>
        <p:cNvPr id="1" name=""/>
        <p:cNvGrpSpPr/>
        <p:nvPr/>
      </p:nvGrpSpPr>
      <p:grpSpPr>
        <a:xfrm>
          <a:off x="0" y="0"/>
          <a:ext cx="0" cy="0"/>
          <a:chOff x="0" y="0"/>
          <a:chExt cx="0" cy="0"/>
        </a:xfrm>
      </p:grpSpPr>
      <p:pic>
        <p:nvPicPr>
          <p:cNvPr id="3" name="Attēls 2" descr="Attēls, kurā ir galerija, iekštelpu, siena, aina&#10;&#10;Mākslīgā intelekta ģenerētais saturs var būt nepareizs.">
            <a:extLst>
              <a:ext uri="{FF2B5EF4-FFF2-40B4-BE49-F238E27FC236}">
                <a16:creationId xmlns:a16="http://schemas.microsoft.com/office/drawing/2014/main" id="{FEA1A70E-CAF8-01A3-3A35-AEABFB73E4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A2BFE13-DD78-9202-E153-C0F26F8821BB}"/>
              </a:ext>
            </a:extLst>
          </p:cNvPr>
          <p:cNvSpPr txBox="1"/>
          <p:nvPr/>
        </p:nvSpPr>
        <p:spPr>
          <a:xfrm>
            <a:off x="9424557" y="691202"/>
            <a:ext cx="2431692" cy="5297540"/>
          </a:xfrm>
          <a:prstGeom prst="rect">
            <a:avLst/>
          </a:prstGeom>
          <a:noFill/>
        </p:spPr>
        <p:txBody>
          <a:bodyPr wrap="square" rtlCol="0">
            <a:spAutoFit/>
          </a:bodyPr>
          <a:lstStyle/>
          <a:p>
            <a:pPr algn="ctr">
              <a:lnSpc>
                <a:spcPct val="150000"/>
              </a:lnSpc>
            </a:pPr>
            <a:r>
              <a:rPr lang="lv-LV" sz="2000" dirty="0">
                <a:solidFill>
                  <a:schemeClr val="bg2">
                    <a:lumMod val="25000"/>
                  </a:schemeClr>
                </a:solidFill>
              </a:rPr>
              <a:t>Atšķirīgu glezniecības  stilistiku izpildījuma audzēkņu  gleznošanas priekšmeta ietvaros paveiktie mācību darbi skatāmi </a:t>
            </a:r>
          </a:p>
          <a:p>
            <a:pPr algn="ctr">
              <a:lnSpc>
                <a:spcPct val="150000"/>
              </a:lnSpc>
            </a:pPr>
            <a:r>
              <a:rPr lang="lv-LV" sz="2000" dirty="0">
                <a:solidFill>
                  <a:schemeClr val="bg2">
                    <a:lumMod val="25000"/>
                  </a:schemeClr>
                </a:solidFill>
              </a:rPr>
              <a:t>RMDS  otrā stāva vestibila zālē izstādē</a:t>
            </a:r>
          </a:p>
          <a:p>
            <a:pPr algn="ctr">
              <a:lnSpc>
                <a:spcPct val="150000"/>
              </a:lnSpc>
            </a:pPr>
            <a:r>
              <a:rPr lang="lv-LV" sz="2000" dirty="0">
                <a:solidFill>
                  <a:schemeClr val="bg2">
                    <a:lumMod val="25000"/>
                  </a:schemeClr>
                </a:solidFill>
              </a:rPr>
              <a:t> </a:t>
            </a:r>
            <a:r>
              <a:rPr lang="lv-LV" sz="2400" dirty="0">
                <a:solidFill>
                  <a:schemeClr val="bg2">
                    <a:lumMod val="25000"/>
                  </a:schemeClr>
                </a:solidFill>
              </a:rPr>
              <a:t>«Lisabonas motīvi»</a:t>
            </a:r>
            <a:endParaRPr lang="en-US" sz="2400" dirty="0">
              <a:solidFill>
                <a:schemeClr val="bg2">
                  <a:lumMod val="25000"/>
                </a:schemeClr>
              </a:solidFill>
            </a:endParaRPr>
          </a:p>
        </p:txBody>
      </p:sp>
    </p:spTree>
    <p:extLst>
      <p:ext uri="{BB962C8B-B14F-4D97-AF65-F5344CB8AC3E}">
        <p14:creationId xmlns:p14="http://schemas.microsoft.com/office/powerpoint/2010/main" val="1778359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7" name="Attēls 6" descr="Attēls, kurā ir siena, iekštelpu, galerija, istaba&#10;&#10;Mākslīgā intelekta ģenerētais saturs var būt nepareizs.">
            <a:extLst>
              <a:ext uri="{FF2B5EF4-FFF2-40B4-BE49-F238E27FC236}">
                <a16:creationId xmlns:a16="http://schemas.microsoft.com/office/drawing/2014/main" id="{C0F5EC2E-D439-3EF5-7469-62CF9826ACF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250287"/>
            <a:ext cx="6297836" cy="3928990"/>
          </a:xfrm>
          <a:prstGeom prst="rect">
            <a:avLst/>
          </a:prstGeom>
        </p:spPr>
      </p:pic>
      <p:pic>
        <p:nvPicPr>
          <p:cNvPr id="9" name="Attēls 8" descr="Attēls, kurā ir siena, iekštelpu, galerija, istaba&#10;&#10;Mākslīgā intelekta ģenerētais saturs var būt nepareizs.">
            <a:extLst>
              <a:ext uri="{FF2B5EF4-FFF2-40B4-BE49-F238E27FC236}">
                <a16:creationId xmlns:a16="http://schemas.microsoft.com/office/drawing/2014/main" id="{9F9032D5-4E29-B8A3-4A36-8D2D06A2F06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949007" y="1250287"/>
            <a:ext cx="6242994" cy="3928990"/>
          </a:xfrm>
          <a:prstGeom prst="rect">
            <a:avLst/>
          </a:prstGeom>
        </p:spPr>
      </p:pic>
      <p:sp>
        <p:nvSpPr>
          <p:cNvPr id="10" name="TextBox 9">
            <a:extLst>
              <a:ext uri="{FF2B5EF4-FFF2-40B4-BE49-F238E27FC236}">
                <a16:creationId xmlns:a16="http://schemas.microsoft.com/office/drawing/2014/main" id="{7D518D5A-9206-56B9-5034-84EFE3A8EBA0}"/>
              </a:ext>
            </a:extLst>
          </p:cNvPr>
          <p:cNvSpPr txBox="1"/>
          <p:nvPr/>
        </p:nvSpPr>
        <p:spPr>
          <a:xfrm>
            <a:off x="2025729" y="5659083"/>
            <a:ext cx="8295317" cy="958660"/>
          </a:xfrm>
          <a:prstGeom prst="rect">
            <a:avLst/>
          </a:prstGeom>
          <a:noFill/>
        </p:spPr>
        <p:txBody>
          <a:bodyPr wrap="square">
            <a:spAutoFit/>
          </a:bodyPr>
          <a:lstStyle/>
          <a:p>
            <a:pPr algn="ctr">
              <a:lnSpc>
                <a:spcPct val="150000"/>
              </a:lnSpc>
            </a:pPr>
            <a:r>
              <a:rPr lang="lv-LV" sz="2000" dirty="0">
                <a:solidFill>
                  <a:schemeClr val="bg2">
                    <a:lumMod val="75000"/>
                  </a:schemeClr>
                </a:solidFill>
              </a:rPr>
              <a:t>Audzēkņu darbu izstāde RMDS otrā stāva vestibila zālē </a:t>
            </a:r>
          </a:p>
          <a:p>
            <a:pPr algn="ctr">
              <a:lnSpc>
                <a:spcPct val="150000"/>
              </a:lnSpc>
            </a:pPr>
            <a:r>
              <a:rPr lang="lv-LV" sz="2000" dirty="0">
                <a:solidFill>
                  <a:schemeClr val="bg2">
                    <a:lumMod val="75000"/>
                  </a:schemeClr>
                </a:solidFill>
              </a:rPr>
              <a:t>«Lisabonas motīvi», skatāma  no 2025. gada maija  līdz septembrim</a:t>
            </a:r>
            <a:endParaRPr lang="en-US" sz="2000" dirty="0">
              <a:solidFill>
                <a:schemeClr val="bg2">
                  <a:lumMod val="75000"/>
                </a:schemeClr>
              </a:solidFill>
            </a:endParaRPr>
          </a:p>
        </p:txBody>
      </p:sp>
    </p:spTree>
    <p:extLst>
      <p:ext uri="{BB962C8B-B14F-4D97-AF65-F5344CB8AC3E}">
        <p14:creationId xmlns:p14="http://schemas.microsoft.com/office/powerpoint/2010/main" val="2273543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Attēls 2" descr="Attēls, kurā ir iekštelpu, siena, galerija, grīda&#10;&#10;Mākslīgā intelekta ģenerētais saturs var būt nepareizs.">
            <a:extLst>
              <a:ext uri="{FF2B5EF4-FFF2-40B4-BE49-F238E27FC236}">
                <a16:creationId xmlns:a16="http://schemas.microsoft.com/office/drawing/2014/main" id="{DA17A432-2EC5-47B0-E3F6-F29E22308A5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4711"/>
            <a:ext cx="9978737" cy="6828578"/>
          </a:xfrm>
          <a:prstGeom prst="rect">
            <a:avLst/>
          </a:prstGeom>
        </p:spPr>
      </p:pic>
      <p:sp>
        <p:nvSpPr>
          <p:cNvPr id="4" name="TextBox 3">
            <a:extLst>
              <a:ext uri="{FF2B5EF4-FFF2-40B4-BE49-F238E27FC236}">
                <a16:creationId xmlns:a16="http://schemas.microsoft.com/office/drawing/2014/main" id="{7592D0DB-8B0A-D885-7DC0-5FF9C7256299}"/>
              </a:ext>
            </a:extLst>
          </p:cNvPr>
          <p:cNvSpPr txBox="1"/>
          <p:nvPr/>
        </p:nvSpPr>
        <p:spPr>
          <a:xfrm>
            <a:off x="10163563" y="224273"/>
            <a:ext cx="1877512" cy="5865965"/>
          </a:xfrm>
          <a:prstGeom prst="rect">
            <a:avLst/>
          </a:prstGeom>
          <a:noFill/>
        </p:spPr>
        <p:txBody>
          <a:bodyPr wrap="square" rtlCol="0">
            <a:spAutoFit/>
          </a:bodyPr>
          <a:lstStyle/>
          <a:p>
            <a:pPr algn="ctr">
              <a:lnSpc>
                <a:spcPct val="150000"/>
              </a:lnSpc>
            </a:pPr>
            <a:r>
              <a:rPr lang="lv-LV" dirty="0">
                <a:solidFill>
                  <a:schemeClr val="bg2">
                    <a:lumMod val="25000"/>
                  </a:schemeClr>
                </a:solidFill>
              </a:rPr>
              <a:t>Atšķirīgu glezniecības  stilistiku izpildījuma audzēkņu  gleznošanas priekšmeta ietvaros paveiktie mācību darbi skatāmi </a:t>
            </a:r>
          </a:p>
          <a:p>
            <a:pPr algn="ctr">
              <a:lnSpc>
                <a:spcPct val="150000"/>
              </a:lnSpc>
            </a:pPr>
            <a:r>
              <a:rPr lang="lv-LV" dirty="0">
                <a:solidFill>
                  <a:schemeClr val="bg2">
                    <a:lumMod val="25000"/>
                  </a:schemeClr>
                </a:solidFill>
              </a:rPr>
              <a:t>RMDS  otrā stāva vestibila izstādē</a:t>
            </a:r>
          </a:p>
          <a:p>
            <a:pPr algn="ctr">
              <a:lnSpc>
                <a:spcPct val="150000"/>
              </a:lnSpc>
            </a:pPr>
            <a:r>
              <a:rPr lang="lv-LV" dirty="0">
                <a:solidFill>
                  <a:schemeClr val="bg2">
                    <a:lumMod val="25000"/>
                  </a:schemeClr>
                </a:solidFill>
              </a:rPr>
              <a:t> «Lisabonas motīvi»</a:t>
            </a:r>
            <a:endParaRPr lang="en-US" dirty="0">
              <a:solidFill>
                <a:schemeClr val="bg2">
                  <a:lumMod val="25000"/>
                </a:schemeClr>
              </a:solidFill>
            </a:endParaRPr>
          </a:p>
        </p:txBody>
      </p:sp>
    </p:spTree>
    <p:extLst>
      <p:ext uri="{BB962C8B-B14F-4D97-AF65-F5344CB8AC3E}">
        <p14:creationId xmlns:p14="http://schemas.microsoft.com/office/powerpoint/2010/main" val="38222792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E4A7E3-3EE1-2B6B-01BA-B120AEC6048F}"/>
              </a:ext>
            </a:extLst>
          </p:cNvPr>
          <p:cNvSpPr txBox="1"/>
          <p:nvPr/>
        </p:nvSpPr>
        <p:spPr>
          <a:xfrm>
            <a:off x="5719863" y="2913430"/>
            <a:ext cx="6089516" cy="3554819"/>
          </a:xfrm>
          <a:prstGeom prst="rect">
            <a:avLst/>
          </a:prstGeom>
          <a:noFill/>
        </p:spPr>
        <p:txBody>
          <a:bodyPr wrap="square" rtlCol="0">
            <a:spAutoFit/>
          </a:bodyPr>
          <a:lstStyle/>
          <a:p>
            <a:pPr lvl="1" algn="ctr">
              <a:lnSpc>
                <a:spcPct val="150000"/>
              </a:lnSpc>
            </a:pPr>
            <a:endParaRPr lang="lv-LV" noProof="0" dirty="0">
              <a:solidFill>
                <a:srgbClr val="FFC000"/>
              </a:solidFill>
            </a:endParaRPr>
          </a:p>
          <a:p>
            <a:pPr algn="ctr">
              <a:lnSpc>
                <a:spcPct val="150000"/>
              </a:lnSpc>
            </a:pPr>
            <a:r>
              <a:rPr lang="lv-LV" sz="2400" dirty="0">
                <a:solidFill>
                  <a:srgbClr val="FFC000"/>
                </a:solidFill>
              </a:rPr>
              <a:t>Prezentācijā izmantoto audzēkņu </a:t>
            </a:r>
          </a:p>
          <a:p>
            <a:pPr algn="ctr">
              <a:lnSpc>
                <a:spcPct val="150000"/>
              </a:lnSpc>
            </a:pPr>
            <a:r>
              <a:rPr lang="lv-LV" sz="2400" dirty="0">
                <a:solidFill>
                  <a:srgbClr val="FFC000"/>
                </a:solidFill>
              </a:rPr>
              <a:t>izstādes darbu foto attēlu autori – </a:t>
            </a:r>
          </a:p>
          <a:p>
            <a:pPr algn="ctr">
              <a:lnSpc>
                <a:spcPct val="150000"/>
              </a:lnSpc>
            </a:pPr>
            <a:r>
              <a:rPr lang="lv-LV" sz="2400" dirty="0">
                <a:solidFill>
                  <a:srgbClr val="FFC000"/>
                </a:solidFill>
              </a:rPr>
              <a:t>RMDV pedagogs Jūlija </a:t>
            </a:r>
            <a:r>
              <a:rPr lang="lv-LV" sz="2400" dirty="0" err="1">
                <a:solidFill>
                  <a:srgbClr val="FFC000"/>
                </a:solidFill>
              </a:rPr>
              <a:t>Kurmeļova</a:t>
            </a:r>
            <a:r>
              <a:rPr lang="lv-LV" sz="2400" dirty="0">
                <a:solidFill>
                  <a:srgbClr val="FFC000"/>
                </a:solidFill>
              </a:rPr>
              <a:t> </a:t>
            </a:r>
          </a:p>
          <a:p>
            <a:pPr algn="ctr">
              <a:lnSpc>
                <a:spcPct val="150000"/>
              </a:lnSpc>
            </a:pPr>
            <a:r>
              <a:rPr lang="lv-LV" sz="2400" dirty="0">
                <a:solidFill>
                  <a:srgbClr val="FFC000"/>
                </a:solidFill>
              </a:rPr>
              <a:t>ar FOTO nodaļas audzēkņiem un </a:t>
            </a:r>
          </a:p>
          <a:p>
            <a:pPr algn="ctr">
              <a:lnSpc>
                <a:spcPct val="150000"/>
              </a:lnSpc>
            </a:pPr>
            <a:r>
              <a:rPr lang="lv-LV" sz="2400" dirty="0">
                <a:solidFill>
                  <a:srgbClr val="FFC000"/>
                </a:solidFill>
              </a:rPr>
              <a:t>Inga Onževa </a:t>
            </a:r>
            <a:endParaRPr lang="lv-LV" sz="2400" noProof="0" dirty="0">
              <a:solidFill>
                <a:srgbClr val="FFC000"/>
              </a:solidFill>
            </a:endParaRPr>
          </a:p>
          <a:p>
            <a:endParaRPr lang="lv-LV" noProof="0" dirty="0"/>
          </a:p>
        </p:txBody>
      </p:sp>
      <p:pic>
        <p:nvPicPr>
          <p:cNvPr id="6" name="Attēls 5" descr="Attēls, kurā ir teksts, grāmata, māksla, iekštelpu&#10;&#10;Mākslīgā intelekta ģenerētais saturs var būt nepareizs.">
            <a:extLst>
              <a:ext uri="{FF2B5EF4-FFF2-40B4-BE49-F238E27FC236}">
                <a16:creationId xmlns:a16="http://schemas.microsoft.com/office/drawing/2014/main" id="{608A159F-8816-23D1-31DF-A4475B7B91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5400000">
            <a:off x="989709" y="1119495"/>
            <a:ext cx="5858211" cy="4619009"/>
          </a:xfrm>
          <a:prstGeom prst="rect">
            <a:avLst/>
          </a:prstGeom>
        </p:spPr>
      </p:pic>
    </p:spTree>
    <p:extLst>
      <p:ext uri="{BB962C8B-B14F-4D97-AF65-F5344CB8AC3E}">
        <p14:creationId xmlns:p14="http://schemas.microsoft.com/office/powerpoint/2010/main" val="423587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4000"/>
          </a:schemeClr>
        </a:solidFill>
        <a:effectLst/>
      </p:bgPr>
    </p:bg>
    <p:spTree>
      <p:nvGrpSpPr>
        <p:cNvPr id="1" name=""/>
        <p:cNvGrpSpPr/>
        <p:nvPr/>
      </p:nvGrpSpPr>
      <p:grpSpPr>
        <a:xfrm>
          <a:off x="0" y="0"/>
          <a:ext cx="0" cy="0"/>
          <a:chOff x="0" y="0"/>
          <a:chExt cx="0" cy="0"/>
        </a:xfrm>
      </p:grpSpPr>
      <p:pic>
        <p:nvPicPr>
          <p:cNvPr id="3" name="Attēls 2" descr="Attēls, kurā ir glezna, māksla, vizuālā māksla, modernā māksla&#10;&#10;Mākslīgā intelekta ģenerētais saturs var būt nepareizs.">
            <a:extLst>
              <a:ext uri="{FF2B5EF4-FFF2-40B4-BE49-F238E27FC236}">
                <a16:creationId xmlns:a16="http://schemas.microsoft.com/office/drawing/2014/main" id="{6CEC4639-2B10-E957-788D-F26BDCC6FED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646184" y="42555"/>
            <a:ext cx="5315578" cy="6209881"/>
          </a:xfrm>
          <a:prstGeom prst="rect">
            <a:avLst/>
          </a:prstGeom>
        </p:spPr>
      </p:pic>
      <p:sp>
        <p:nvSpPr>
          <p:cNvPr id="4" name="TextBox 3">
            <a:extLst>
              <a:ext uri="{FF2B5EF4-FFF2-40B4-BE49-F238E27FC236}">
                <a16:creationId xmlns:a16="http://schemas.microsoft.com/office/drawing/2014/main" id="{867D0135-2120-1736-F2A0-FE61F6BB5E1E}"/>
              </a:ext>
            </a:extLst>
          </p:cNvPr>
          <p:cNvSpPr txBox="1"/>
          <p:nvPr/>
        </p:nvSpPr>
        <p:spPr>
          <a:xfrm>
            <a:off x="369265" y="6318449"/>
            <a:ext cx="9543220" cy="496996"/>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 Valērija </a:t>
            </a:r>
            <a:r>
              <a:rPr lang="lv-LV" sz="2000" dirty="0" err="1">
                <a:solidFill>
                  <a:schemeClr val="bg1">
                    <a:lumMod val="65000"/>
                  </a:schemeClr>
                </a:solidFill>
              </a:rPr>
              <a:t>Sļadzevska</a:t>
            </a:r>
            <a:r>
              <a:rPr lang="lv-LV" sz="2000" dirty="0">
                <a:solidFill>
                  <a:schemeClr val="bg1">
                    <a:lumMod val="65000"/>
                  </a:schemeClr>
                </a:solidFill>
              </a:rPr>
              <a:t>, 80 / 60 cm, audekls, eļļa, 2. k., MG, ped. I.  Onževa</a:t>
            </a:r>
            <a:endParaRPr lang="en-US" sz="2000" dirty="0">
              <a:solidFill>
                <a:schemeClr val="bg1">
                  <a:lumMod val="65000"/>
                </a:schemeClr>
              </a:solidFill>
            </a:endParaRPr>
          </a:p>
        </p:txBody>
      </p:sp>
      <p:sp>
        <p:nvSpPr>
          <p:cNvPr id="5" name="TextBox 4">
            <a:extLst>
              <a:ext uri="{FF2B5EF4-FFF2-40B4-BE49-F238E27FC236}">
                <a16:creationId xmlns:a16="http://schemas.microsoft.com/office/drawing/2014/main" id="{6845AC5F-90EE-66F1-02B9-DA3C712F80ED}"/>
              </a:ext>
            </a:extLst>
          </p:cNvPr>
          <p:cNvSpPr txBox="1"/>
          <p:nvPr/>
        </p:nvSpPr>
        <p:spPr>
          <a:xfrm>
            <a:off x="7286875" y="968809"/>
            <a:ext cx="4033023" cy="46115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dirty="0">
                <a:solidFill>
                  <a:schemeClr val="bg1">
                    <a:lumMod val="65000"/>
                  </a:schemeClr>
                </a:solidFill>
              </a:rPr>
              <a:t>klasisks  klusās dabas </a:t>
            </a:r>
            <a:r>
              <a:rPr lang="lv-LV" dirty="0" err="1">
                <a:solidFill>
                  <a:schemeClr val="bg1">
                    <a:lumMod val="65000"/>
                  </a:schemeClr>
                </a:solidFill>
              </a:rPr>
              <a:t>iekomponējums</a:t>
            </a:r>
            <a:r>
              <a:rPr lang="lv-LV" dirty="0">
                <a:solidFill>
                  <a:schemeClr val="bg1">
                    <a:lumMod val="65000"/>
                  </a:schemeClr>
                </a:solidFill>
              </a:rPr>
              <a:t> ar vienu flīžu kompozīciju; </a:t>
            </a:r>
          </a:p>
          <a:p>
            <a:pPr marL="285750" indent="-285750">
              <a:lnSpc>
                <a:spcPct val="150000"/>
              </a:lnSpc>
              <a:buFont typeface="Arial" panose="020B0604020202020204" pitchFamily="34" charset="0"/>
              <a:buChar char="•"/>
            </a:pPr>
            <a:r>
              <a:rPr lang="lv-LV" dirty="0">
                <a:solidFill>
                  <a:schemeClr val="bg1">
                    <a:lumMod val="65000"/>
                  </a:schemeClr>
                </a:solidFill>
              </a:rPr>
              <a:t>tonālo attiecību gleznojums, atainojot  klusās dabas priekšmetu materialitāti ar izteiksmīgu otas triepienu;</a:t>
            </a:r>
          </a:p>
          <a:p>
            <a:pPr marL="285750" indent="-285750">
              <a:lnSpc>
                <a:spcPct val="150000"/>
              </a:lnSpc>
              <a:buFont typeface="Arial" panose="020B0604020202020204" pitchFamily="34" charset="0"/>
              <a:buChar char="•"/>
            </a:pPr>
            <a:r>
              <a:rPr lang="lv-LV" dirty="0" err="1">
                <a:solidFill>
                  <a:schemeClr val="bg1">
                    <a:lumMod val="65000"/>
                  </a:schemeClr>
                </a:solidFill>
              </a:rPr>
              <a:t>kontrastkrāsu</a:t>
            </a:r>
            <a:r>
              <a:rPr lang="lv-LV" dirty="0">
                <a:solidFill>
                  <a:schemeClr val="bg1">
                    <a:lumMod val="65000"/>
                  </a:schemeClr>
                </a:solidFill>
              </a:rPr>
              <a:t> kolorīta atainojums, ievērojot silti - vēso attiecību un apgaismojuma atainojuma nosacījumus.</a:t>
            </a:r>
            <a:endParaRPr lang="en-US" dirty="0">
              <a:solidFill>
                <a:schemeClr val="bg1">
                  <a:lumMod val="65000"/>
                </a:schemeClr>
              </a:solidFill>
            </a:endParaRPr>
          </a:p>
        </p:txBody>
      </p:sp>
    </p:spTree>
    <p:extLst>
      <p:ext uri="{BB962C8B-B14F-4D97-AF65-F5344CB8AC3E}">
        <p14:creationId xmlns:p14="http://schemas.microsoft.com/office/powerpoint/2010/main" val="386280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69000"/>
          </a:schemeClr>
        </a:solidFill>
        <a:effectLst/>
      </p:bgPr>
    </p:bg>
    <p:spTree>
      <p:nvGrpSpPr>
        <p:cNvPr id="1" name=""/>
        <p:cNvGrpSpPr/>
        <p:nvPr/>
      </p:nvGrpSpPr>
      <p:grpSpPr>
        <a:xfrm>
          <a:off x="0" y="0"/>
          <a:ext cx="0" cy="0"/>
          <a:chOff x="0" y="0"/>
          <a:chExt cx="0" cy="0"/>
        </a:xfrm>
      </p:grpSpPr>
      <p:pic>
        <p:nvPicPr>
          <p:cNvPr id="3" name="Attēls 2" descr="Attēls, kurā ir glezna, klusā daba, klusās dabas fotogrāfija, auglis&#10;&#10;Mākslīgā intelekta ģenerētais saturs var būt nepareizs.">
            <a:extLst>
              <a:ext uri="{FF2B5EF4-FFF2-40B4-BE49-F238E27FC236}">
                <a16:creationId xmlns:a16="http://schemas.microsoft.com/office/drawing/2014/main" id="{9339941B-2B6E-71EA-2265-1A98A24CBBD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31131" y="-3217"/>
            <a:ext cx="6147880" cy="6112188"/>
          </a:xfrm>
          <a:prstGeom prst="rect">
            <a:avLst/>
          </a:prstGeom>
        </p:spPr>
      </p:pic>
      <p:sp>
        <p:nvSpPr>
          <p:cNvPr id="5" name="TextBox 4">
            <a:extLst>
              <a:ext uri="{FF2B5EF4-FFF2-40B4-BE49-F238E27FC236}">
                <a16:creationId xmlns:a16="http://schemas.microsoft.com/office/drawing/2014/main" id="{C797E44E-D9D4-2183-67AC-F7AE96CAF091}"/>
              </a:ext>
            </a:extLst>
          </p:cNvPr>
          <p:cNvSpPr txBox="1"/>
          <p:nvPr/>
        </p:nvSpPr>
        <p:spPr>
          <a:xfrm>
            <a:off x="7538936" y="1254865"/>
            <a:ext cx="4007796" cy="41960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dirty="0">
                <a:solidFill>
                  <a:schemeClr val="bg2">
                    <a:lumMod val="90000"/>
                  </a:schemeClr>
                </a:solidFill>
              </a:rPr>
              <a:t>klasisks  klusās dabas </a:t>
            </a:r>
            <a:r>
              <a:rPr lang="lv-LV" dirty="0" err="1">
                <a:solidFill>
                  <a:schemeClr val="bg2">
                    <a:lumMod val="90000"/>
                  </a:schemeClr>
                </a:solidFill>
              </a:rPr>
              <a:t>iekomponējums</a:t>
            </a:r>
            <a:r>
              <a:rPr lang="lv-LV" dirty="0">
                <a:solidFill>
                  <a:schemeClr val="bg2">
                    <a:lumMod val="90000"/>
                  </a:schemeClr>
                </a:solidFill>
              </a:rPr>
              <a:t> ar vienu flīžu kompozīciju; </a:t>
            </a:r>
          </a:p>
          <a:p>
            <a:pPr marL="285750" indent="-285750">
              <a:lnSpc>
                <a:spcPct val="150000"/>
              </a:lnSpc>
              <a:buFont typeface="Arial" panose="020B0604020202020204" pitchFamily="34" charset="0"/>
              <a:buChar char="•"/>
            </a:pPr>
            <a:r>
              <a:rPr lang="lv-LV" dirty="0">
                <a:solidFill>
                  <a:schemeClr val="bg2">
                    <a:lumMod val="90000"/>
                  </a:schemeClr>
                </a:solidFill>
              </a:rPr>
              <a:t>tonālo attiecību un gleznojums, atainojot  klusās dabas priekšmetu formas un materialitātes;</a:t>
            </a:r>
          </a:p>
          <a:p>
            <a:pPr marL="285750" indent="-285750">
              <a:lnSpc>
                <a:spcPct val="150000"/>
              </a:lnSpc>
              <a:buFont typeface="Arial" panose="020B0604020202020204" pitchFamily="34" charset="0"/>
              <a:buChar char="•"/>
            </a:pPr>
            <a:r>
              <a:rPr lang="lv-LV" dirty="0" err="1">
                <a:solidFill>
                  <a:schemeClr val="bg2">
                    <a:lumMod val="90000"/>
                  </a:schemeClr>
                </a:solidFill>
              </a:rPr>
              <a:t>pretkrāsu</a:t>
            </a:r>
            <a:r>
              <a:rPr lang="lv-LV" dirty="0">
                <a:solidFill>
                  <a:schemeClr val="bg2">
                    <a:lumMod val="90000"/>
                  </a:schemeClr>
                </a:solidFill>
              </a:rPr>
              <a:t> kolorīta atainojums, ievērojot silti - vēso attiecību un apgaismojuma atainojuma nosacījumus.</a:t>
            </a:r>
            <a:endParaRPr lang="en-US" dirty="0">
              <a:solidFill>
                <a:schemeClr val="bg2">
                  <a:lumMod val="90000"/>
                </a:schemeClr>
              </a:solidFill>
            </a:endParaRPr>
          </a:p>
        </p:txBody>
      </p:sp>
      <p:sp>
        <p:nvSpPr>
          <p:cNvPr id="6" name="TextBox 5">
            <a:extLst>
              <a:ext uri="{FF2B5EF4-FFF2-40B4-BE49-F238E27FC236}">
                <a16:creationId xmlns:a16="http://schemas.microsoft.com/office/drawing/2014/main" id="{2BFD07F5-A821-BE8D-B778-6B6297AE02EB}"/>
              </a:ext>
            </a:extLst>
          </p:cNvPr>
          <p:cNvSpPr txBox="1"/>
          <p:nvPr/>
        </p:nvSpPr>
        <p:spPr>
          <a:xfrm>
            <a:off x="610462" y="6108971"/>
            <a:ext cx="9447938" cy="496996"/>
          </a:xfrm>
          <a:prstGeom prst="rect">
            <a:avLst/>
          </a:prstGeom>
          <a:noFill/>
        </p:spPr>
        <p:txBody>
          <a:bodyPr wrap="square" rtlCol="0">
            <a:spAutoFit/>
          </a:bodyPr>
          <a:lstStyle/>
          <a:p>
            <a:pPr algn="ctr">
              <a:lnSpc>
                <a:spcPct val="150000"/>
              </a:lnSpc>
            </a:pPr>
            <a:r>
              <a:rPr lang="lv-LV" sz="2000" dirty="0">
                <a:solidFill>
                  <a:schemeClr val="bg1">
                    <a:lumMod val="65000"/>
                  </a:schemeClr>
                </a:solidFill>
              </a:rPr>
              <a:t>Milena </a:t>
            </a:r>
            <a:r>
              <a:rPr lang="lv-LV" sz="2000" dirty="0" err="1">
                <a:solidFill>
                  <a:schemeClr val="bg1">
                    <a:lumMod val="65000"/>
                  </a:schemeClr>
                </a:solidFill>
              </a:rPr>
              <a:t>Bogdanova</a:t>
            </a:r>
            <a:r>
              <a:rPr lang="lv-LV" sz="2000" dirty="0">
                <a:solidFill>
                  <a:schemeClr val="bg1">
                    <a:lumMod val="65000"/>
                  </a:schemeClr>
                </a:solidFill>
              </a:rPr>
              <a:t>  ,50 / 50 cm, kartons, akrils,  1. k. MG, ped. I. Onževa</a:t>
            </a:r>
            <a:endParaRPr lang="en-US" sz="2000" dirty="0">
              <a:solidFill>
                <a:schemeClr val="bg1">
                  <a:lumMod val="65000"/>
                </a:schemeClr>
              </a:solidFill>
            </a:endParaRPr>
          </a:p>
        </p:txBody>
      </p:sp>
    </p:spTree>
    <p:extLst>
      <p:ext uri="{BB962C8B-B14F-4D97-AF65-F5344CB8AC3E}">
        <p14:creationId xmlns:p14="http://schemas.microsoft.com/office/powerpoint/2010/main" val="18545602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tegrālis">
  <a:themeElements>
    <a:clrScheme name="Integrāl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ālis">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ālis">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1453</TotalTime>
  <Words>3133</Words>
  <Application>Microsoft Office PowerPoint</Application>
  <PresentationFormat>Platekrāna</PresentationFormat>
  <Paragraphs>309</Paragraphs>
  <Slides>73</Slides>
  <Notes>1</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73</vt:i4>
      </vt:variant>
    </vt:vector>
  </HeadingPairs>
  <TitlesOfParts>
    <vt:vector size="81" baseType="lpstr">
      <vt:lpstr>Aptos</vt:lpstr>
      <vt:lpstr>Arial</vt:lpstr>
      <vt:lpstr>Arial ( Psamatteksyts</vt:lpstr>
      <vt:lpstr>Tw Cen MT</vt:lpstr>
      <vt:lpstr>Tw Cen MT Condensed</vt:lpstr>
      <vt:lpstr>Wingdings 3</vt:lpstr>
      <vt:lpstr>Office Theme</vt:lpstr>
      <vt:lpstr>Integrālis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Inga Onževa</dc:creator>
  <cp:lastModifiedBy>Inga Onževa</cp:lastModifiedBy>
  <cp:revision>3</cp:revision>
  <dcterms:created xsi:type="dcterms:W3CDTF">2025-05-29T15:58:28Z</dcterms:created>
  <dcterms:modified xsi:type="dcterms:W3CDTF">2025-06-25T20:45:01Z</dcterms:modified>
</cp:coreProperties>
</file>